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10691813" cy="15155863"/>
  <p:notesSz cx="9144000" cy="6858000"/>
  <p:defaultTextStyle>
    <a:defPPr rtl="0">
      <a:defRPr lang="fr-fr"/>
    </a:defPPr>
    <a:lvl1pPr marL="0" algn="l" defTabSz="1054943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1pPr>
    <a:lvl2pPr marL="527472" algn="l" defTabSz="1054943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2pPr>
    <a:lvl3pPr marL="1054943" algn="l" defTabSz="1054943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3pPr>
    <a:lvl4pPr marL="1582415" algn="l" defTabSz="1054943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4pPr>
    <a:lvl5pPr marL="2109887" algn="l" defTabSz="1054943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5pPr>
    <a:lvl6pPr marL="2637358" algn="l" defTabSz="1054943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6pPr>
    <a:lvl7pPr marL="3164830" algn="l" defTabSz="1054943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7pPr>
    <a:lvl8pPr marL="3692301" algn="l" defTabSz="1054943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8pPr>
    <a:lvl9pPr marL="4219773" algn="l" defTabSz="1054943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6437" autoAdjust="0"/>
  </p:normalViewPr>
  <p:slideViewPr>
    <p:cSldViewPr snapToGrid="0">
      <p:cViewPr>
        <p:scale>
          <a:sx n="82" d="100"/>
          <a:sy n="82" d="100"/>
        </p:scale>
        <p:origin x="6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30F44109-6525-4707-8FCB-831590E4D85F}" type="datetime1">
              <a:rPr lang="fr-FR" smtClean="0"/>
              <a:t>28/09/2021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fr-FR" smtClean="0"/>
              <a:pPr algn="r"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55600FC2-B0C2-47FF-9826-EA7F77C89DB9}" type="datetime1">
              <a:rPr lang="fr-FR" smtClean="0"/>
              <a:pPr/>
              <a:t>28/09/2021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3756025" y="857250"/>
            <a:ext cx="16319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54943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1pPr>
    <a:lvl2pPr marL="527472" algn="l" defTabSz="1054943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2pPr>
    <a:lvl3pPr marL="1054943" algn="l" defTabSz="1054943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3pPr>
    <a:lvl4pPr marL="1582415" algn="l" defTabSz="1054943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4pPr>
    <a:lvl5pPr marL="2109887" algn="l" defTabSz="1054943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5pPr>
    <a:lvl6pPr marL="2637358" algn="l" defTabSz="1054943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6pPr>
    <a:lvl7pPr marL="3164830" algn="l" defTabSz="1054943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7pPr>
    <a:lvl8pPr marL="3692301" algn="l" defTabSz="1054943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8pPr>
    <a:lvl9pPr marL="4219773" algn="l" defTabSz="1054943" rtl="0" eaLnBrk="1" latinLnBrk="0" hangingPunct="1">
      <a:defRPr sz="138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756025" y="857250"/>
            <a:ext cx="1631950" cy="23145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821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40741" y="3873165"/>
            <a:ext cx="6014147" cy="4041563"/>
          </a:xfrm>
        </p:spPr>
        <p:txBody>
          <a:bodyPr rtlCol="0" anchor="b">
            <a:normAutofit/>
          </a:bodyPr>
          <a:lstStyle>
            <a:lvl1pPr algn="l" rtl="0">
              <a:defRPr sz="11225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40741" y="8251525"/>
            <a:ext cx="6014147" cy="2020782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4989"/>
            </a:lvl1pPr>
            <a:lvl2pPr marL="950407" indent="0" algn="ctr" rtl="0">
              <a:buNone/>
              <a:defRPr sz="4157"/>
            </a:lvl2pPr>
            <a:lvl3pPr marL="1900815" indent="0" algn="ctr" rtl="0">
              <a:buNone/>
              <a:defRPr sz="3742"/>
            </a:lvl3pPr>
            <a:lvl4pPr marL="2851224" indent="0" algn="ctr" rtl="0">
              <a:buNone/>
              <a:defRPr sz="3326"/>
            </a:lvl4pPr>
            <a:lvl5pPr marL="3801631" indent="0" algn="ctr" rtl="0">
              <a:buNone/>
              <a:defRPr sz="3326"/>
            </a:lvl5pPr>
            <a:lvl6pPr marL="4752039" indent="0" algn="ctr" rtl="0">
              <a:buNone/>
              <a:defRPr sz="3326"/>
            </a:lvl6pPr>
            <a:lvl7pPr marL="5702446" indent="0" algn="ctr" rtl="0">
              <a:buNone/>
              <a:defRPr sz="3326"/>
            </a:lvl7pPr>
            <a:lvl8pPr marL="6652855" indent="0" algn="ctr" rtl="0">
              <a:buNone/>
              <a:defRPr sz="3326"/>
            </a:lvl8pPr>
            <a:lvl9pPr marL="7603262" indent="0" algn="ctr" rtl="0">
              <a:buNone/>
              <a:defRPr sz="3326"/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950646" y="931703"/>
            <a:ext cx="2004715" cy="4166886"/>
          </a:xfrm>
        </p:spPr>
        <p:txBody>
          <a:bodyPr rtlCol="0">
            <a:normAutofit/>
          </a:bodyPr>
          <a:lstStyle>
            <a:lvl1pPr algn="l" rtl="0">
              <a:defRPr sz="4989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84" name="Groupe 83"/>
          <p:cNvGrpSpPr>
            <a:grpSpLocks noChangeAspect="1"/>
          </p:cNvGrpSpPr>
          <p:nvPr/>
        </p:nvGrpSpPr>
        <p:grpSpPr>
          <a:xfrm rot="16200000" flipV="1">
            <a:off x="-3127708" y="5376542"/>
            <a:ext cx="11168364" cy="3868987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</p:grpSp>
      <p:sp>
        <p:nvSpPr>
          <p:cNvPr id="97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7"/>
          </p:nvPr>
        </p:nvSpPr>
        <p:spPr>
          <a:xfrm>
            <a:off x="737338" y="2254579"/>
            <a:ext cx="3408016" cy="10103909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98" name="Groupe 97"/>
          <p:cNvGrpSpPr/>
          <p:nvPr/>
        </p:nvGrpSpPr>
        <p:grpSpPr>
          <a:xfrm>
            <a:off x="4667574" y="705367"/>
            <a:ext cx="2972527" cy="5990827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00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01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02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03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04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05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06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07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08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09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10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</p:grpSp>
      <p:sp>
        <p:nvSpPr>
          <p:cNvPr id="111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4864266" y="1170398"/>
            <a:ext cx="2625042" cy="5094691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112" name="Groupe 111"/>
          <p:cNvGrpSpPr/>
          <p:nvPr/>
        </p:nvGrpSpPr>
        <p:grpSpPr>
          <a:xfrm>
            <a:off x="4667574" y="7172715"/>
            <a:ext cx="2972527" cy="5990827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1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1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1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1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1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1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2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2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2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2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2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</p:grpSp>
      <p:sp>
        <p:nvSpPr>
          <p:cNvPr id="125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9"/>
          </p:nvPr>
        </p:nvSpPr>
        <p:spPr>
          <a:xfrm>
            <a:off x="4864266" y="7637746"/>
            <a:ext cx="2625042" cy="5094691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6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7950646" y="5491719"/>
            <a:ext cx="2004715" cy="7179541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3326"/>
              </a:spcBef>
              <a:buNone/>
              <a:defRPr sz="3326"/>
            </a:lvl1pPr>
            <a:lvl2pPr marL="950407" indent="0" algn="l" rtl="0">
              <a:buNone/>
              <a:defRPr sz="2910"/>
            </a:lvl2pPr>
            <a:lvl3pPr marL="1900815" indent="0" algn="l" rtl="0">
              <a:buNone/>
              <a:defRPr sz="2494"/>
            </a:lvl3pPr>
            <a:lvl4pPr marL="2851224" indent="0" algn="l" rtl="0">
              <a:buNone/>
              <a:defRPr sz="2079"/>
            </a:lvl4pPr>
            <a:lvl5pPr marL="3801631" indent="0" algn="l" rtl="0">
              <a:buNone/>
              <a:defRPr sz="2079"/>
            </a:lvl5pPr>
            <a:lvl6pPr marL="4752039" indent="0" algn="l" rtl="0">
              <a:buNone/>
              <a:defRPr sz="2079"/>
            </a:lvl6pPr>
            <a:lvl7pPr marL="5702446" indent="0" algn="l" rtl="0">
              <a:buNone/>
              <a:defRPr sz="2079"/>
            </a:lvl7pPr>
            <a:lvl8pPr marL="6652855" indent="0" algn="l" rtl="0">
              <a:buNone/>
              <a:defRPr sz="2079"/>
            </a:lvl8pPr>
            <a:lvl9pPr marL="7603262" indent="0" algn="l" rtl="0">
              <a:buNone/>
              <a:defRPr sz="2079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405801-45BA-4E16-B90B-05CB4F3B494B}" type="datetime1">
              <a:rPr lang="fr-FR" smtClean="0"/>
              <a:pPr/>
              <a:t>28/09/2021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87437" y="2940005"/>
            <a:ext cx="3367921" cy="4647798"/>
          </a:xfrm>
        </p:spPr>
        <p:txBody>
          <a:bodyPr rtlCol="0" anchor="b">
            <a:normAutofit/>
          </a:bodyPr>
          <a:lstStyle>
            <a:lvl1pPr algn="l" rtl="0">
              <a:defRPr sz="7483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3671" y="2020782"/>
            <a:ext cx="5412731" cy="11114300"/>
          </a:xfrm>
        </p:spPr>
        <p:txBody>
          <a:bodyPr rtlCol="0">
            <a:normAutofit/>
          </a:bodyPr>
          <a:lstStyle>
            <a:lvl1pPr algn="l" rtl="0">
              <a:defRPr sz="4989"/>
            </a:lvl1pPr>
            <a:lvl2pPr algn="l" rtl="0">
              <a:defRPr sz="4157"/>
            </a:lvl2pPr>
            <a:lvl3pPr algn="l" rtl="0">
              <a:defRPr sz="3742"/>
            </a:lvl3pPr>
            <a:lvl4pPr algn="l" rtl="0">
              <a:defRPr sz="3326"/>
            </a:lvl4pPr>
            <a:lvl5pPr algn="l" rtl="0">
              <a:defRPr sz="3326"/>
            </a:lvl5pPr>
            <a:lvl6pPr algn="l" rtl="0">
              <a:defRPr sz="4157"/>
            </a:lvl6pPr>
            <a:lvl7pPr algn="l" rtl="0">
              <a:defRPr sz="4157"/>
            </a:lvl7pPr>
            <a:lvl8pPr algn="l" rtl="0">
              <a:defRPr sz="4157"/>
            </a:lvl8pPr>
            <a:lvl9pPr algn="l" rtl="0">
              <a:defRPr sz="4157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6587437" y="7857542"/>
            <a:ext cx="3367921" cy="527754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3742"/>
            </a:lvl1pPr>
            <a:lvl2pPr marL="950407" indent="0" algn="l" rtl="0">
              <a:buNone/>
              <a:defRPr sz="2910"/>
            </a:lvl2pPr>
            <a:lvl3pPr marL="1900815" indent="0" algn="l" rtl="0">
              <a:buNone/>
              <a:defRPr sz="2494"/>
            </a:lvl3pPr>
            <a:lvl4pPr marL="2851224" indent="0" algn="l" rtl="0">
              <a:buNone/>
              <a:defRPr sz="2079"/>
            </a:lvl4pPr>
            <a:lvl5pPr marL="3801631" indent="0" algn="l" rtl="0">
              <a:buNone/>
              <a:defRPr sz="2079"/>
            </a:lvl5pPr>
            <a:lvl6pPr marL="4752039" indent="0" algn="l" rtl="0">
              <a:buNone/>
              <a:defRPr sz="2079"/>
            </a:lvl6pPr>
            <a:lvl7pPr marL="5702446" indent="0" algn="l" rtl="0">
              <a:buNone/>
              <a:defRPr sz="2079"/>
            </a:lvl7pPr>
            <a:lvl8pPr marL="6652855" indent="0" algn="l" rtl="0">
              <a:buNone/>
              <a:defRPr sz="2079"/>
            </a:lvl8pPr>
            <a:lvl9pPr marL="7603262" indent="0" algn="l" rtl="0">
              <a:buNone/>
              <a:defRPr sz="2079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934142" y="13303482"/>
            <a:ext cx="668238" cy="505195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>
          <a:xfrm>
            <a:off x="7081934" y="13303482"/>
            <a:ext cx="1224455" cy="505195"/>
          </a:xfrm>
        </p:spPr>
        <p:txBody>
          <a:bodyPr rtlCol="0"/>
          <a:lstStyle>
            <a:lvl1pPr>
              <a:defRPr/>
            </a:lvl1pPr>
          </a:lstStyle>
          <a:p>
            <a:fld id="{5D402225-A0BB-4261-999F-CF28F5F94268}" type="datetime1">
              <a:rPr lang="fr-FR" smtClean="0"/>
              <a:pPr/>
              <a:t>28/09/2021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570915" y="2940005"/>
            <a:ext cx="3367921" cy="4647798"/>
          </a:xfrm>
        </p:spPr>
        <p:txBody>
          <a:bodyPr rtlCol="0" anchor="b">
            <a:normAutofit/>
          </a:bodyPr>
          <a:lstStyle>
            <a:lvl1pPr algn="l" rtl="0">
              <a:defRPr sz="7483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8" name="Groupe 7"/>
          <p:cNvGrpSpPr/>
          <p:nvPr/>
        </p:nvGrpSpPr>
        <p:grpSpPr>
          <a:xfrm>
            <a:off x="522266" y="1726855"/>
            <a:ext cx="5641789" cy="11168366"/>
            <a:chOff x="5162444" y="781398"/>
            <a:chExt cx="6433398" cy="5053665"/>
          </a:xfrm>
        </p:grpSpPr>
        <p:sp>
          <p:nvSpPr>
            <p:cNvPr id="9" name="Forme libre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0" name="Forme libre 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e libre 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sz="3742" dirty="0"/>
              </a:p>
            </p:txBody>
          </p:sp>
          <p:sp>
            <p:nvSpPr>
              <p:cNvPr id="21" name="Forme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sz="3742" dirty="0"/>
              </a:p>
            </p:txBody>
          </p:sp>
        </p:grpSp>
        <p:sp>
          <p:nvSpPr>
            <p:cNvPr id="12" name="Forme libre 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3" name="Forme libre 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4" name="Forme libre 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5" name="Forme libre 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6" name="Forme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7" name="Forme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8" name="Forme libre 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9" name="Forme libre 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</p:grp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733671" y="2278893"/>
            <a:ext cx="5212259" cy="10103909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6652"/>
            </a:lvl1pPr>
            <a:lvl2pPr marL="950407" indent="0" algn="l" rtl="0">
              <a:buNone/>
              <a:defRPr sz="5821"/>
            </a:lvl2pPr>
            <a:lvl3pPr marL="1900815" indent="0" algn="l" rtl="0">
              <a:buNone/>
              <a:defRPr sz="4989"/>
            </a:lvl3pPr>
            <a:lvl4pPr marL="2851224" indent="0" algn="l" rtl="0">
              <a:buNone/>
              <a:defRPr sz="4157"/>
            </a:lvl4pPr>
            <a:lvl5pPr marL="3801631" indent="0" algn="l" rtl="0">
              <a:buNone/>
              <a:defRPr sz="4157"/>
            </a:lvl5pPr>
            <a:lvl6pPr marL="4752039" indent="0" algn="l" rtl="0">
              <a:buNone/>
              <a:defRPr sz="4157"/>
            </a:lvl6pPr>
            <a:lvl7pPr marL="5702446" indent="0" algn="l" rtl="0">
              <a:buNone/>
              <a:defRPr sz="4157"/>
            </a:lvl7pPr>
            <a:lvl8pPr marL="6652855" indent="0" algn="l" rtl="0">
              <a:buNone/>
              <a:defRPr sz="4157"/>
            </a:lvl8pPr>
            <a:lvl9pPr marL="7603262" indent="0" algn="l" rtl="0">
              <a:buNone/>
              <a:defRPr sz="4157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6570915" y="7857539"/>
            <a:ext cx="3367921" cy="4792322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3742"/>
            </a:lvl1pPr>
            <a:lvl2pPr marL="950407" indent="0" algn="l" rtl="0">
              <a:buNone/>
              <a:defRPr sz="2910"/>
            </a:lvl2pPr>
            <a:lvl3pPr marL="1900815" indent="0" algn="l" rtl="0">
              <a:buNone/>
              <a:defRPr sz="2494"/>
            </a:lvl3pPr>
            <a:lvl4pPr marL="2851224" indent="0" algn="l" rtl="0">
              <a:buNone/>
              <a:defRPr sz="2079"/>
            </a:lvl4pPr>
            <a:lvl5pPr marL="3801631" indent="0" algn="l" rtl="0">
              <a:buNone/>
              <a:defRPr sz="2079"/>
            </a:lvl5pPr>
            <a:lvl6pPr marL="4752039" indent="0" algn="l" rtl="0">
              <a:buNone/>
              <a:defRPr sz="2079"/>
            </a:lvl6pPr>
            <a:lvl7pPr marL="5702446" indent="0" algn="l" rtl="0">
              <a:buNone/>
              <a:defRPr sz="2079"/>
            </a:lvl7pPr>
            <a:lvl8pPr marL="6652855" indent="0" algn="l" rtl="0">
              <a:buNone/>
              <a:defRPr sz="2079"/>
            </a:lvl8pPr>
            <a:lvl9pPr marL="7603262" indent="0" algn="l" rtl="0">
              <a:buNone/>
              <a:defRPr sz="2079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E19890-E203-4F29-91EA-9D8FCF3B97FC}" type="datetime1">
              <a:rPr lang="fr-FR" smtClean="0"/>
              <a:pPr/>
              <a:t>28/09/2021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D71D5E-8FED-49D7-918A-BA1D8CCD7B9F}" type="datetime1">
              <a:rPr lang="fr-FR" smtClean="0"/>
              <a:pPr/>
              <a:t>28/09/2021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477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440032" y="673594"/>
            <a:ext cx="1516718" cy="12545687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35062" y="673594"/>
            <a:ext cx="7571325" cy="12545687"/>
          </a:xfrm>
        </p:spPr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ED6B917-7E14-4B31-A1D5-38C55D264C09}" type="datetime1">
              <a:rPr lang="fr-FR" smtClean="0"/>
              <a:pPr/>
              <a:t>28/09/2021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5D6175-BB73-49DE-94C2-615D1D73AF89}" type="datetime1">
              <a:rPr lang="fr-FR" smtClean="0"/>
              <a:pPr/>
              <a:t>28/09/2021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40743" y="4041564"/>
            <a:ext cx="6014147" cy="4041563"/>
          </a:xfrm>
        </p:spPr>
        <p:txBody>
          <a:bodyPr rtlCol="0" anchor="b">
            <a:normAutofit/>
          </a:bodyPr>
          <a:lstStyle>
            <a:lvl1pPr algn="l" rtl="0">
              <a:defRPr sz="9146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3740741" y="8251525"/>
            <a:ext cx="6014147" cy="2020782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4989">
                <a:solidFill>
                  <a:schemeClr val="tx1"/>
                </a:solidFill>
              </a:defRPr>
            </a:lvl1pPr>
            <a:lvl2pPr marL="950407" indent="0" algn="l" rtl="0">
              <a:buNone/>
              <a:defRPr sz="4157">
                <a:solidFill>
                  <a:schemeClr val="tx1">
                    <a:tint val="75000"/>
                  </a:schemeClr>
                </a:solidFill>
              </a:defRPr>
            </a:lvl2pPr>
            <a:lvl3pPr marL="1900815" indent="0" algn="l" rtl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3pPr>
            <a:lvl4pPr marL="2851224" indent="0" algn="l" rtl="0">
              <a:buNone/>
              <a:defRPr sz="3326">
                <a:solidFill>
                  <a:schemeClr val="tx1">
                    <a:tint val="75000"/>
                  </a:schemeClr>
                </a:solidFill>
              </a:defRPr>
            </a:lvl4pPr>
            <a:lvl5pPr marL="3801631" indent="0" algn="l" rtl="0">
              <a:buNone/>
              <a:defRPr sz="3326">
                <a:solidFill>
                  <a:schemeClr val="tx1">
                    <a:tint val="75000"/>
                  </a:schemeClr>
                </a:solidFill>
              </a:defRPr>
            </a:lvl5pPr>
            <a:lvl6pPr marL="4752039" indent="0" algn="l" rtl="0">
              <a:buNone/>
              <a:defRPr sz="3326">
                <a:solidFill>
                  <a:schemeClr val="tx1">
                    <a:tint val="75000"/>
                  </a:schemeClr>
                </a:solidFill>
              </a:defRPr>
            </a:lvl6pPr>
            <a:lvl7pPr marL="5702446" indent="0" algn="l" rtl="0">
              <a:buNone/>
              <a:defRPr sz="3326">
                <a:solidFill>
                  <a:schemeClr val="tx1">
                    <a:tint val="75000"/>
                  </a:schemeClr>
                </a:solidFill>
              </a:defRPr>
            </a:lvl7pPr>
            <a:lvl8pPr marL="6652855" indent="0" algn="l" rtl="0">
              <a:buNone/>
              <a:defRPr sz="3326">
                <a:solidFill>
                  <a:schemeClr val="tx1">
                    <a:tint val="75000"/>
                  </a:schemeClr>
                </a:solidFill>
              </a:defRPr>
            </a:lvl8pPr>
            <a:lvl9pPr marL="7603262" indent="0" algn="l" rtl="0">
              <a:buNone/>
              <a:defRPr sz="332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34140" y="4034548"/>
            <a:ext cx="4344942" cy="9255180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5412730" y="4034548"/>
            <a:ext cx="4342159" cy="9255180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4F6FEE-9449-414B-97F1-D10EBE0251EA}" type="datetime1">
              <a:rPr lang="fr-FR" smtClean="0"/>
              <a:pPr/>
              <a:t>28/09/2021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38206" y="3715293"/>
            <a:ext cx="4346222" cy="1820807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4989" b="1"/>
            </a:lvl1pPr>
            <a:lvl2pPr marL="950407" indent="0" algn="l" rtl="0">
              <a:buNone/>
              <a:defRPr sz="4157" b="1"/>
            </a:lvl2pPr>
            <a:lvl3pPr marL="1900815" indent="0" algn="l" rtl="0">
              <a:buNone/>
              <a:defRPr sz="3742" b="1"/>
            </a:lvl3pPr>
            <a:lvl4pPr marL="2851224" indent="0" algn="l" rtl="0">
              <a:buNone/>
              <a:defRPr sz="3326" b="1"/>
            </a:lvl4pPr>
            <a:lvl5pPr marL="3801631" indent="0" algn="l" rtl="0">
              <a:buNone/>
              <a:defRPr sz="3326" b="1"/>
            </a:lvl5pPr>
            <a:lvl6pPr marL="4752039" indent="0" algn="l" rtl="0">
              <a:buNone/>
              <a:defRPr sz="3326" b="1"/>
            </a:lvl6pPr>
            <a:lvl7pPr marL="5702446" indent="0" algn="l" rtl="0">
              <a:buNone/>
              <a:defRPr sz="3326" b="1"/>
            </a:lvl7pPr>
            <a:lvl8pPr marL="6652855" indent="0" algn="l" rtl="0">
              <a:buNone/>
              <a:defRPr sz="3326" b="1"/>
            </a:lvl8pPr>
            <a:lvl9pPr marL="7603262" indent="0" algn="l" rtl="0">
              <a:buNone/>
              <a:defRPr sz="3326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38206" y="5536101"/>
            <a:ext cx="4346222" cy="7683181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5412730" y="3715293"/>
            <a:ext cx="4346222" cy="1820807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4989" b="1"/>
            </a:lvl1pPr>
            <a:lvl2pPr marL="950407" indent="0" algn="l" rtl="0">
              <a:buNone/>
              <a:defRPr sz="4157" b="1"/>
            </a:lvl2pPr>
            <a:lvl3pPr marL="1900815" indent="0" algn="l" rtl="0">
              <a:buNone/>
              <a:defRPr sz="3742" b="1"/>
            </a:lvl3pPr>
            <a:lvl4pPr marL="2851224" indent="0" algn="l" rtl="0">
              <a:buNone/>
              <a:defRPr sz="3326" b="1"/>
            </a:lvl4pPr>
            <a:lvl5pPr marL="3801631" indent="0" algn="l" rtl="0">
              <a:buNone/>
              <a:defRPr sz="3326" b="1"/>
            </a:lvl5pPr>
            <a:lvl6pPr marL="4752039" indent="0" algn="l" rtl="0">
              <a:buNone/>
              <a:defRPr sz="3326" b="1"/>
            </a:lvl6pPr>
            <a:lvl7pPr marL="5702446" indent="0" algn="l" rtl="0">
              <a:buNone/>
              <a:defRPr sz="3326" b="1"/>
            </a:lvl7pPr>
            <a:lvl8pPr marL="6652855" indent="0" algn="l" rtl="0">
              <a:buNone/>
              <a:defRPr sz="3326" b="1"/>
            </a:lvl8pPr>
            <a:lvl9pPr marL="7603262" indent="0" algn="l" rtl="0">
              <a:buNone/>
              <a:defRPr sz="3326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12730" y="5536101"/>
            <a:ext cx="4346222" cy="7683181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32E50F-0813-49A5-B43A-301177A5BFA8}" type="datetime1">
              <a:rPr lang="fr-FR" smtClean="0"/>
              <a:pPr/>
              <a:t>28/09/2021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910A9B-8775-4FA2-9053-97A28704979B}" type="datetime1">
              <a:rPr lang="fr-FR" smtClean="0"/>
              <a:pPr/>
              <a:t>28/09/2021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048D7F-F53C-490F-B39B-4D2B15AA61C8}" type="datetime1">
              <a:rPr lang="fr-FR" smtClean="0"/>
              <a:pPr/>
              <a:t>28/09/2021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934141" y="673592"/>
            <a:ext cx="8820748" cy="2687639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9" name="Groupe 8"/>
          <p:cNvGrpSpPr/>
          <p:nvPr/>
        </p:nvGrpSpPr>
        <p:grpSpPr>
          <a:xfrm>
            <a:off x="922925" y="3831065"/>
            <a:ext cx="3823957" cy="674044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1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2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3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4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5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6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7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8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9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20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21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</p:grpSp>
      <p:sp>
        <p:nvSpPr>
          <p:cNvPr id="36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7"/>
          </p:nvPr>
        </p:nvSpPr>
        <p:spPr>
          <a:xfrm>
            <a:off x="1109370" y="4199377"/>
            <a:ext cx="3451281" cy="568341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22926" y="10908310"/>
            <a:ext cx="3831391" cy="222677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3326"/>
              </a:spcBef>
              <a:buNone/>
              <a:defRPr sz="3326"/>
            </a:lvl1pPr>
            <a:lvl2pPr marL="950407" indent="0" algn="l" rtl="0">
              <a:buNone/>
              <a:defRPr sz="2910"/>
            </a:lvl2pPr>
            <a:lvl3pPr marL="1900815" indent="0" algn="l" rtl="0">
              <a:buNone/>
              <a:defRPr sz="2494"/>
            </a:lvl3pPr>
            <a:lvl4pPr marL="2851224" indent="0" algn="l" rtl="0">
              <a:buNone/>
              <a:defRPr sz="2079"/>
            </a:lvl4pPr>
            <a:lvl5pPr marL="3801631" indent="0" algn="l" rtl="0">
              <a:buNone/>
              <a:defRPr sz="2079"/>
            </a:lvl5pPr>
            <a:lvl6pPr marL="4752039" indent="0" algn="l" rtl="0">
              <a:buNone/>
              <a:defRPr sz="2079"/>
            </a:lvl6pPr>
            <a:lvl7pPr marL="5702446" indent="0" algn="l" rtl="0">
              <a:buNone/>
              <a:defRPr sz="2079"/>
            </a:lvl7pPr>
            <a:lvl8pPr marL="6652855" indent="0" algn="l" rtl="0">
              <a:buNone/>
              <a:defRPr sz="2079"/>
            </a:lvl8pPr>
            <a:lvl9pPr marL="7603262" indent="0" algn="l" rtl="0">
              <a:buNone/>
              <a:defRPr sz="2079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5930932" y="3831065"/>
            <a:ext cx="3823957" cy="674044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2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2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2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2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2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2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3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3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3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3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3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</p:grpSp>
      <p:sp>
        <p:nvSpPr>
          <p:cNvPr id="37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6117378" y="4199377"/>
            <a:ext cx="3451281" cy="568341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0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5913215" y="10908310"/>
            <a:ext cx="3831391" cy="222677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3326"/>
              </a:spcBef>
              <a:buNone/>
              <a:defRPr sz="3326"/>
            </a:lvl1pPr>
            <a:lvl2pPr marL="950407" indent="0" algn="l" rtl="0">
              <a:buNone/>
              <a:defRPr sz="2910"/>
            </a:lvl2pPr>
            <a:lvl3pPr marL="1900815" indent="0" algn="l" rtl="0">
              <a:buNone/>
              <a:defRPr sz="2494"/>
            </a:lvl3pPr>
            <a:lvl4pPr marL="2851224" indent="0" algn="l" rtl="0">
              <a:buNone/>
              <a:defRPr sz="2079"/>
            </a:lvl4pPr>
            <a:lvl5pPr marL="3801631" indent="0" algn="l" rtl="0">
              <a:buNone/>
              <a:defRPr sz="2079"/>
            </a:lvl5pPr>
            <a:lvl6pPr marL="4752039" indent="0" algn="l" rtl="0">
              <a:buNone/>
              <a:defRPr sz="2079"/>
            </a:lvl6pPr>
            <a:lvl7pPr marL="5702446" indent="0" algn="l" rtl="0">
              <a:buNone/>
              <a:defRPr sz="2079"/>
            </a:lvl7pPr>
            <a:lvl8pPr marL="6652855" indent="0" algn="l" rtl="0">
              <a:buNone/>
              <a:defRPr sz="2079"/>
            </a:lvl8pPr>
            <a:lvl9pPr marL="7603262" indent="0" algn="l" rtl="0">
              <a:buNone/>
              <a:defRPr sz="2079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B1B75E-BFC9-4E45-91F6-B0A6FBA59631}" type="datetime1">
              <a:rPr lang="fr-FR" smtClean="0"/>
              <a:pPr/>
              <a:t>28/09/2021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52" name="Groupe 51"/>
          <p:cNvGrpSpPr>
            <a:grpSpLocks noChangeAspect="1"/>
          </p:cNvGrpSpPr>
          <p:nvPr/>
        </p:nvGrpSpPr>
        <p:grpSpPr>
          <a:xfrm rot="5400000">
            <a:off x="-1165174" y="5767841"/>
            <a:ext cx="6902453" cy="270954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5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5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5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5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5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5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6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6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6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6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6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</p:grpSp>
      <p:sp>
        <p:nvSpPr>
          <p:cNvPr id="79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9"/>
          </p:nvPr>
        </p:nvSpPr>
        <p:spPr>
          <a:xfrm>
            <a:off x="1095462" y="4031585"/>
            <a:ext cx="2381181" cy="6135513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1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83223" y="10933536"/>
            <a:ext cx="2405658" cy="202078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3326"/>
              </a:spcBef>
              <a:buNone/>
              <a:defRPr sz="3326"/>
            </a:lvl1pPr>
            <a:lvl2pPr marL="950407" indent="0" algn="l" rtl="0">
              <a:buNone/>
              <a:defRPr sz="2910"/>
            </a:lvl2pPr>
            <a:lvl3pPr marL="1900815" indent="0" algn="l" rtl="0">
              <a:buNone/>
              <a:defRPr sz="2494"/>
            </a:lvl3pPr>
            <a:lvl4pPr marL="2851224" indent="0" algn="l" rtl="0">
              <a:buNone/>
              <a:defRPr sz="2079"/>
            </a:lvl4pPr>
            <a:lvl5pPr marL="3801631" indent="0" algn="l" rtl="0">
              <a:buNone/>
              <a:defRPr sz="2079"/>
            </a:lvl5pPr>
            <a:lvl6pPr marL="4752039" indent="0" algn="l" rtl="0">
              <a:buNone/>
              <a:defRPr sz="2079"/>
            </a:lvl6pPr>
            <a:lvl7pPr marL="5702446" indent="0" algn="l" rtl="0">
              <a:buNone/>
              <a:defRPr sz="2079"/>
            </a:lvl7pPr>
            <a:lvl8pPr marL="6652855" indent="0" algn="l" rtl="0">
              <a:buNone/>
              <a:defRPr sz="2079"/>
            </a:lvl8pPr>
            <a:lvl9pPr marL="7603262" indent="0" algn="l" rtl="0">
              <a:buNone/>
              <a:defRPr sz="2079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grpSp>
        <p:nvGrpSpPr>
          <p:cNvPr id="84" name="Groupe 83"/>
          <p:cNvGrpSpPr>
            <a:grpSpLocks noChangeAspect="1"/>
          </p:cNvGrpSpPr>
          <p:nvPr userDrawn="1"/>
        </p:nvGrpSpPr>
        <p:grpSpPr>
          <a:xfrm rot="5400000">
            <a:off x="1879604" y="5767841"/>
            <a:ext cx="6902453" cy="270954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</p:grpSp>
      <p:sp>
        <p:nvSpPr>
          <p:cNvPr id="78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8"/>
          </p:nvPr>
        </p:nvSpPr>
        <p:spPr>
          <a:xfrm>
            <a:off x="4140030" y="4031585"/>
            <a:ext cx="2381601" cy="6135513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2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4128001" y="10933536"/>
            <a:ext cx="2405658" cy="202078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3326"/>
              </a:spcBef>
              <a:buNone/>
              <a:defRPr sz="3326"/>
            </a:lvl1pPr>
            <a:lvl2pPr marL="950407" indent="0" algn="l" rtl="0">
              <a:buNone/>
              <a:defRPr sz="2910"/>
            </a:lvl2pPr>
            <a:lvl3pPr marL="1900815" indent="0" algn="l" rtl="0">
              <a:buNone/>
              <a:defRPr sz="2494"/>
            </a:lvl3pPr>
            <a:lvl4pPr marL="2851224" indent="0" algn="l" rtl="0">
              <a:buNone/>
              <a:defRPr sz="2079"/>
            </a:lvl4pPr>
            <a:lvl5pPr marL="3801631" indent="0" algn="l" rtl="0">
              <a:buNone/>
              <a:defRPr sz="2079"/>
            </a:lvl5pPr>
            <a:lvl6pPr marL="4752039" indent="0" algn="l" rtl="0">
              <a:buNone/>
              <a:defRPr sz="2079"/>
            </a:lvl6pPr>
            <a:lvl7pPr marL="5702446" indent="0" algn="l" rtl="0">
              <a:buNone/>
              <a:defRPr sz="2079"/>
            </a:lvl7pPr>
            <a:lvl8pPr marL="6652855" indent="0" algn="l" rtl="0">
              <a:buNone/>
              <a:defRPr sz="2079"/>
            </a:lvl8pPr>
            <a:lvl9pPr marL="7603262" indent="0" algn="l" rtl="0">
              <a:buNone/>
              <a:defRPr sz="2079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grpSp>
        <p:nvGrpSpPr>
          <p:cNvPr id="97" name="Groupe 96"/>
          <p:cNvGrpSpPr>
            <a:grpSpLocks noChangeAspect="1"/>
          </p:cNvGrpSpPr>
          <p:nvPr userDrawn="1"/>
        </p:nvGrpSpPr>
        <p:grpSpPr>
          <a:xfrm rot="5400000">
            <a:off x="4950584" y="5767841"/>
            <a:ext cx="6902453" cy="270954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99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00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01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02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03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04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05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06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07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08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  <p:sp>
          <p:nvSpPr>
            <p:cNvPr id="109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sz="3742" dirty="0"/>
            </a:p>
          </p:txBody>
        </p:sp>
      </p:grpSp>
      <p:sp>
        <p:nvSpPr>
          <p:cNvPr id="80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20"/>
          </p:nvPr>
        </p:nvSpPr>
        <p:spPr>
          <a:xfrm>
            <a:off x="7211010" y="4031585"/>
            <a:ext cx="2381601" cy="6135513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3" name="Espace réservé du texte 3"/>
          <p:cNvSpPr>
            <a:spLocks noGrp="1"/>
          </p:cNvSpPr>
          <p:nvPr>
            <p:ph type="body" sz="half" idx="22"/>
          </p:nvPr>
        </p:nvSpPr>
        <p:spPr>
          <a:xfrm>
            <a:off x="7198980" y="10933536"/>
            <a:ext cx="2405658" cy="202078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3326"/>
              </a:spcBef>
              <a:buNone/>
              <a:defRPr sz="3326"/>
            </a:lvl1pPr>
            <a:lvl2pPr marL="950407" indent="0" algn="l" rtl="0">
              <a:buNone/>
              <a:defRPr sz="2910"/>
            </a:lvl2pPr>
            <a:lvl3pPr marL="1900815" indent="0" algn="l" rtl="0">
              <a:buNone/>
              <a:defRPr sz="2494"/>
            </a:lvl3pPr>
            <a:lvl4pPr marL="2851224" indent="0" algn="l" rtl="0">
              <a:buNone/>
              <a:defRPr sz="2079"/>
            </a:lvl4pPr>
            <a:lvl5pPr marL="3801631" indent="0" algn="l" rtl="0">
              <a:buNone/>
              <a:defRPr sz="2079"/>
            </a:lvl5pPr>
            <a:lvl6pPr marL="4752039" indent="0" algn="l" rtl="0">
              <a:buNone/>
              <a:defRPr sz="2079"/>
            </a:lvl6pPr>
            <a:lvl7pPr marL="5702446" indent="0" algn="l" rtl="0">
              <a:buNone/>
              <a:defRPr sz="2079"/>
            </a:lvl7pPr>
            <a:lvl8pPr marL="6652855" indent="0" algn="l" rtl="0">
              <a:buNone/>
              <a:defRPr sz="2079"/>
            </a:lvl8pPr>
            <a:lvl9pPr marL="7603262" indent="0" algn="l" rtl="0">
              <a:buNone/>
              <a:defRPr sz="2079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B85032-1B3C-4C66-B6F6-444778CB4E74}" type="datetime1">
              <a:rPr lang="fr-FR" smtClean="0"/>
              <a:pPr/>
              <a:t>28/09/2021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934141" y="673594"/>
            <a:ext cx="8820748" cy="2694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934143" y="3873165"/>
            <a:ext cx="8820746" cy="9346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34142" y="13303482"/>
            <a:ext cx="668238" cy="505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2286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36028" y="13303482"/>
            <a:ext cx="5212259" cy="505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2286">
                <a:solidFill>
                  <a:schemeClr val="tx1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7081934" y="13303482"/>
            <a:ext cx="1224455" cy="505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2286">
                <a:solidFill>
                  <a:schemeClr val="tx1"/>
                </a:solidFill>
              </a:defRPr>
            </a:lvl1pPr>
          </a:lstStyle>
          <a:p>
            <a:fld id="{AE8FE1FB-D325-4094-B07B-EA12C6CC1C7D}" type="datetime1">
              <a:rPr lang="fr-FR" smtClean="0"/>
              <a:pPr/>
              <a:t>28/09/2021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1900815" rtl="0" eaLnBrk="1" latinLnBrk="0" hangingPunct="1">
        <a:lnSpc>
          <a:spcPct val="90000"/>
        </a:lnSpc>
        <a:spcBef>
          <a:spcPct val="0"/>
        </a:spcBef>
        <a:buNone/>
        <a:defRPr sz="7483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722310" indent="-722310" algn="l" defTabSz="1900815" rtl="0" eaLnBrk="1" latinLnBrk="0" hangingPunct="1">
        <a:lnSpc>
          <a:spcPct val="100000"/>
        </a:lnSpc>
        <a:spcBef>
          <a:spcPts val="3742"/>
        </a:spcBef>
        <a:buFont typeface="Arial" panose="020B0604020202020204" pitchFamily="34" charset="0"/>
        <a:buChar char="•"/>
        <a:defRPr sz="4989" kern="1200">
          <a:solidFill>
            <a:schemeClr val="tx1"/>
          </a:solidFill>
          <a:latin typeface="+mn-lt"/>
          <a:ea typeface="+mn-ea"/>
          <a:cs typeface="+mn-cs"/>
        </a:defRPr>
      </a:lvl1pPr>
      <a:lvl2pPr marL="1539660" indent="-589253" algn="l" defTabSz="1900815" rtl="0" eaLnBrk="1" latinLnBrk="0" hangingPunct="1">
        <a:lnSpc>
          <a:spcPct val="100000"/>
        </a:lnSpc>
        <a:spcBef>
          <a:spcPts val="2494"/>
        </a:spcBef>
        <a:buFont typeface="Arial" panose="020B0604020202020204" pitchFamily="34" charset="0"/>
        <a:buChar char="•"/>
        <a:defRPr sz="4157" kern="1200">
          <a:solidFill>
            <a:schemeClr val="tx1"/>
          </a:solidFill>
          <a:latin typeface="+mn-lt"/>
          <a:ea typeface="+mn-ea"/>
          <a:cs typeface="+mn-cs"/>
        </a:defRPr>
      </a:lvl2pPr>
      <a:lvl3pPr marL="2376019" indent="-475204" algn="l" defTabSz="1900815" rtl="0" eaLnBrk="1" latinLnBrk="0" hangingPunct="1">
        <a:lnSpc>
          <a:spcPct val="100000"/>
        </a:lnSpc>
        <a:spcBef>
          <a:spcPts val="1663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3pPr>
      <a:lvl4pPr marL="3326427" indent="-475204" algn="l" defTabSz="1900815" rtl="0" eaLnBrk="1" latinLnBrk="0" hangingPunct="1">
        <a:lnSpc>
          <a:spcPct val="100000"/>
        </a:lnSpc>
        <a:spcBef>
          <a:spcPts val="1247"/>
        </a:spcBef>
        <a:buFont typeface="Arial" panose="020B0604020202020204" pitchFamily="34" charset="0"/>
        <a:buChar char="•"/>
        <a:defRPr sz="3326" kern="1200">
          <a:solidFill>
            <a:schemeClr val="tx1"/>
          </a:solidFill>
          <a:latin typeface="+mn-lt"/>
          <a:ea typeface="+mn-ea"/>
          <a:cs typeface="+mn-cs"/>
        </a:defRPr>
      </a:lvl4pPr>
      <a:lvl5pPr marL="4276835" indent="-475204" algn="l" defTabSz="1900815" rtl="0" eaLnBrk="1" latinLnBrk="0" hangingPunct="1">
        <a:lnSpc>
          <a:spcPct val="100000"/>
        </a:lnSpc>
        <a:spcBef>
          <a:spcPts val="1247"/>
        </a:spcBef>
        <a:buFont typeface="Arial" panose="020B0604020202020204" pitchFamily="34" charset="0"/>
        <a:buChar char="•"/>
        <a:defRPr sz="3326" kern="1200">
          <a:solidFill>
            <a:schemeClr val="tx1"/>
          </a:solidFill>
          <a:latin typeface="+mn-lt"/>
          <a:ea typeface="+mn-ea"/>
          <a:cs typeface="+mn-cs"/>
        </a:defRPr>
      </a:lvl5pPr>
      <a:lvl6pPr marL="5227243" indent="-475204" algn="l" defTabSz="1900815" rtl="0" eaLnBrk="1" latinLnBrk="0" hangingPunct="1">
        <a:lnSpc>
          <a:spcPct val="90000"/>
        </a:lnSpc>
        <a:spcBef>
          <a:spcPts val="1247"/>
        </a:spcBef>
        <a:buFont typeface="Arial" panose="020B0604020202020204" pitchFamily="34" charset="0"/>
        <a:buChar char="•"/>
        <a:defRPr sz="3326" kern="1200">
          <a:solidFill>
            <a:schemeClr val="tx1"/>
          </a:solidFill>
          <a:latin typeface="+mn-lt"/>
          <a:ea typeface="+mn-ea"/>
          <a:cs typeface="+mn-cs"/>
        </a:defRPr>
      </a:lvl6pPr>
      <a:lvl7pPr marL="6177650" indent="-475204" algn="l" defTabSz="1900815" rtl="0" eaLnBrk="1" latinLnBrk="0" hangingPunct="1">
        <a:lnSpc>
          <a:spcPct val="90000"/>
        </a:lnSpc>
        <a:spcBef>
          <a:spcPts val="1247"/>
        </a:spcBef>
        <a:buFont typeface="Arial" panose="020B0604020202020204" pitchFamily="34" charset="0"/>
        <a:buChar char="•"/>
        <a:defRPr sz="3326" kern="1200">
          <a:solidFill>
            <a:schemeClr val="tx1"/>
          </a:solidFill>
          <a:latin typeface="+mn-lt"/>
          <a:ea typeface="+mn-ea"/>
          <a:cs typeface="+mn-cs"/>
        </a:defRPr>
      </a:lvl7pPr>
      <a:lvl8pPr marL="7128058" indent="-475204" algn="l" defTabSz="1900815" rtl="0" eaLnBrk="1" latinLnBrk="0" hangingPunct="1">
        <a:lnSpc>
          <a:spcPct val="90000"/>
        </a:lnSpc>
        <a:spcBef>
          <a:spcPts val="1247"/>
        </a:spcBef>
        <a:buFont typeface="Arial" panose="020B0604020202020204" pitchFamily="34" charset="0"/>
        <a:buChar char="•"/>
        <a:defRPr sz="3326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078466" indent="-475204" algn="l" defTabSz="1900815" rtl="0" eaLnBrk="1" latinLnBrk="0" hangingPunct="1">
        <a:lnSpc>
          <a:spcPct val="90000"/>
        </a:lnSpc>
        <a:spcBef>
          <a:spcPts val="1247"/>
        </a:spcBef>
        <a:buFont typeface="Arial" panose="020B0604020202020204" pitchFamily="34" charset="0"/>
        <a:buChar char="•"/>
        <a:defRPr sz="3326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900815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1pPr>
      <a:lvl2pPr marL="950407" algn="l" defTabSz="1900815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900815" algn="l" defTabSz="1900815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3pPr>
      <a:lvl4pPr marL="2851224" algn="l" defTabSz="1900815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4pPr>
      <a:lvl5pPr marL="3801631" algn="l" defTabSz="1900815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5pPr>
      <a:lvl6pPr marL="4752039" algn="l" defTabSz="1900815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6pPr>
      <a:lvl7pPr marL="5702446" algn="l" defTabSz="1900815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7pPr>
      <a:lvl8pPr marL="6652855" algn="l" defTabSz="1900815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8pPr>
      <a:lvl9pPr marL="7603262" algn="l" defTabSz="1900815" rtl="0" eaLnBrk="1" latinLnBrk="0" hangingPunct="1">
        <a:defRPr sz="37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8" userDrawn="1">
          <p15:clr>
            <a:srgbClr val="F26B43"/>
          </p15:clr>
        </p15:guide>
        <p15:guide id="2" orient="horz" pos="47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115FD781-F96A-4383-BEBB-3289563C7B02}"/>
              </a:ext>
            </a:extLst>
          </p:cNvPr>
          <p:cNvGrpSpPr/>
          <p:nvPr/>
        </p:nvGrpSpPr>
        <p:grpSpPr>
          <a:xfrm>
            <a:off x="1" y="2796"/>
            <a:ext cx="10691813" cy="1690325"/>
            <a:chOff x="5306909" y="353858"/>
            <a:chExt cx="4991997" cy="1762899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E16D4CE-C971-4D9C-AB6A-1790EF3027B3}"/>
                </a:ext>
              </a:extLst>
            </p:cNvPr>
            <p:cNvSpPr txBox="1">
              <a:spLocks/>
            </p:cNvSpPr>
            <p:nvPr/>
          </p:nvSpPr>
          <p:spPr>
            <a:xfrm>
              <a:off x="5306909" y="353858"/>
              <a:ext cx="4991997" cy="704432"/>
            </a:xfrm>
            <a:prstGeom prst="rect">
              <a:avLst/>
            </a:prstGeom>
            <a:solidFill>
              <a:srgbClr val="33CAFF"/>
            </a:solidFill>
          </p:spPr>
          <p:txBody>
            <a:bodyPr wrap="square" lIns="130564" tIns="65281" rIns="130564" bIns="65281" rtlCol="0" anchor="ctr">
              <a:noAutofit/>
            </a:bodyPr>
            <a:lstStyle/>
            <a:p>
              <a:pPr algn="ctr"/>
              <a:r>
                <a:rPr lang="fr-FR" sz="4009" b="1" dirty="0">
                  <a:solidFill>
                    <a:schemeClr val="bg1"/>
                  </a:solidFill>
                  <a:latin typeface="Eurostile"/>
                  <a:cs typeface="Eurostile"/>
                </a:rPr>
                <a:t>SERVICE ENFANCE BRAY-SUR-SEINE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9310FA6-1916-429A-8447-1758BD7B3C13}"/>
                </a:ext>
              </a:extLst>
            </p:cNvPr>
            <p:cNvSpPr txBox="1"/>
            <p:nvPr/>
          </p:nvSpPr>
          <p:spPr>
            <a:xfrm>
              <a:off x="5306909" y="995229"/>
              <a:ext cx="4991997" cy="566489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txBody>
            <a:bodyPr wrap="square" lIns="130564" tIns="65281" rIns="130564" bIns="65281" rtlCol="0" anchor="ctr">
              <a:spAutoFit/>
            </a:bodyPr>
            <a:lstStyle/>
            <a:p>
              <a:pPr algn="ctr"/>
              <a:r>
                <a:rPr lang="fr-FR" sz="2673" b="1" dirty="0">
                  <a:solidFill>
                    <a:schemeClr val="bg1"/>
                  </a:solidFill>
                  <a:latin typeface="Eurostile"/>
                  <a:cs typeface="Eurostile"/>
                </a:rPr>
                <a:t>Année scolaire 2021/2022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F1F20D74-E7C5-4D38-9765-A9F1E0050078}"/>
                </a:ext>
              </a:extLst>
            </p:cNvPr>
            <p:cNvSpPr txBox="1"/>
            <p:nvPr/>
          </p:nvSpPr>
          <p:spPr>
            <a:xfrm>
              <a:off x="5306910" y="1503590"/>
              <a:ext cx="4991996" cy="61316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lIns="160357" tIns="160357" rIns="160357" bIns="240536" rtlCol="0" anchor="ctr">
              <a:noAutofit/>
            </a:bodyPr>
            <a:lstStyle/>
            <a:p>
              <a:pPr algn="ctr"/>
              <a:r>
                <a:rPr lang="fr-FR" sz="2004" b="1" dirty="0">
                  <a:solidFill>
                    <a:schemeClr val="bg1"/>
                  </a:solidFill>
                  <a:latin typeface="Eurostile"/>
                  <a:cs typeface="Eurostile"/>
                </a:rPr>
                <a:t>Accueil périscolaire - Aide aux devoirs - Restauration scolaire</a:t>
              </a:r>
            </a:p>
            <a:p>
              <a:pPr algn="ctr"/>
              <a:r>
                <a:rPr lang="fr-FR" sz="2004" b="1" dirty="0">
                  <a:solidFill>
                    <a:schemeClr val="bg1"/>
                  </a:solidFill>
                  <a:latin typeface="Eurostile"/>
                  <a:cs typeface="Eurostile"/>
                </a:rPr>
                <a:t>Accueil de Loisirs “Les Petits Pilous”</a:t>
              </a:r>
            </a:p>
          </p:txBody>
        </p:sp>
      </p:grp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E2D514DE-4A57-4C48-9142-018388E1B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444486"/>
              </p:ext>
            </p:extLst>
          </p:nvPr>
        </p:nvGraphicFramePr>
        <p:xfrm>
          <a:off x="5645503" y="2021173"/>
          <a:ext cx="4857469" cy="3344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6269">
                  <a:extLst>
                    <a:ext uri="{9D8B030D-6E8A-4147-A177-3AD203B41FA5}">
                      <a16:colId xmlns:a16="http://schemas.microsoft.com/office/drawing/2014/main" val="4167507446"/>
                    </a:ext>
                  </a:extLst>
                </a:gridCol>
                <a:gridCol w="902800">
                  <a:extLst>
                    <a:ext uri="{9D8B030D-6E8A-4147-A177-3AD203B41FA5}">
                      <a16:colId xmlns:a16="http://schemas.microsoft.com/office/drawing/2014/main" val="1244714378"/>
                    </a:ext>
                  </a:extLst>
                </a:gridCol>
                <a:gridCol w="902800">
                  <a:extLst>
                    <a:ext uri="{9D8B030D-6E8A-4147-A177-3AD203B41FA5}">
                      <a16:colId xmlns:a16="http://schemas.microsoft.com/office/drawing/2014/main" val="2986299190"/>
                    </a:ext>
                  </a:extLst>
                </a:gridCol>
                <a:gridCol w="902800">
                  <a:extLst>
                    <a:ext uri="{9D8B030D-6E8A-4147-A177-3AD203B41FA5}">
                      <a16:colId xmlns:a16="http://schemas.microsoft.com/office/drawing/2014/main" val="2698604155"/>
                    </a:ext>
                  </a:extLst>
                </a:gridCol>
                <a:gridCol w="902800">
                  <a:extLst>
                    <a:ext uri="{9D8B030D-6E8A-4147-A177-3AD203B41FA5}">
                      <a16:colId xmlns:a16="http://schemas.microsoft.com/office/drawing/2014/main" val="2047471770"/>
                    </a:ext>
                  </a:extLst>
                </a:gridCol>
              </a:tblGrid>
              <a:tr h="1120095">
                <a:tc>
                  <a:txBody>
                    <a:bodyPr/>
                    <a:lstStyle/>
                    <a:p>
                      <a:pPr marL="0" marR="0" lvl="0" indent="0" algn="l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effectLst/>
                          <a:latin typeface="Eurostile" panose="020B0504020202050204" pitchFamily="34" charset="0"/>
                        </a:rPr>
                        <a:t>Revenus </a:t>
                      </a:r>
                      <a:r>
                        <a:rPr lang="fr-FR" sz="1400" dirty="0">
                          <a:effectLst/>
                          <a:latin typeface="Eurostile" panose="020B0504020202050204" pitchFamily="34" charset="0"/>
                        </a:rPr>
                        <a:t>mensuel</a:t>
                      </a:r>
                      <a:r>
                        <a:rPr lang="fr-FR" sz="1300" dirty="0">
                          <a:effectLst/>
                          <a:latin typeface="Eurostile" panose="020B0504020202050204" pitchFamily="34" charset="0"/>
                        </a:rPr>
                        <a:t> /foyer </a:t>
                      </a:r>
                      <a:br>
                        <a:rPr lang="fr-FR" sz="1300" dirty="0">
                          <a:effectLst/>
                          <a:latin typeface="Eurostile" panose="020B0504020202050204" pitchFamily="34" charset="0"/>
                        </a:rPr>
                      </a:br>
                      <a:r>
                        <a:rPr lang="fr-FR" sz="1300" dirty="0">
                          <a:effectLst/>
                          <a:latin typeface="Eurostile" panose="020B0504020202050204" pitchFamily="34" charset="0"/>
                        </a:rPr>
                        <a:t>(avant abattement)</a:t>
                      </a:r>
                      <a:r>
                        <a:rPr lang="fr-FR" sz="1300" baseline="0" dirty="0">
                          <a:effectLst/>
                          <a:latin typeface="Eurostile" panose="020B0504020202050204" pitchFamily="34" charset="0"/>
                        </a:rPr>
                        <a:t> </a:t>
                      </a:r>
                      <a:endParaRPr lang="fr-FR" sz="13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effectLst/>
                          <a:latin typeface="Eurostile" panose="020B0504020202050204" pitchFamily="34" charset="0"/>
                        </a:rPr>
                        <a:t>De 0 à 1067€ </a:t>
                      </a:r>
                      <a:endParaRPr lang="fr-FR" sz="13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effectLst/>
                          <a:latin typeface="Eurostile" panose="020B0504020202050204" pitchFamily="34" charset="0"/>
                        </a:rPr>
                        <a:t>De 1068€ à 1999 € </a:t>
                      </a:r>
                      <a:endParaRPr lang="fr-FR" sz="13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effectLst/>
                          <a:latin typeface="Eurostile" panose="020B0504020202050204" pitchFamily="34" charset="0"/>
                        </a:rPr>
                        <a:t>De 2000€ à 2999€</a:t>
                      </a:r>
                      <a:endParaRPr lang="fr-FR" sz="13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effectLst/>
                          <a:latin typeface="Eurostile" panose="020B0504020202050204" pitchFamily="34" charset="0"/>
                        </a:rPr>
                        <a:t>Plus de 3000€</a:t>
                      </a:r>
                      <a:endParaRPr lang="fr-FR" sz="13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383624"/>
                  </a:ext>
                </a:extLst>
              </a:tr>
              <a:tr h="509134">
                <a:tc>
                  <a:txBody>
                    <a:bodyPr/>
                    <a:lstStyle/>
                    <a:p>
                      <a:pPr marL="0" marR="0" lvl="0" indent="0" algn="l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effectLst/>
                          <a:latin typeface="Eurostile" panose="020B0504020202050204" pitchFamily="34" charset="0"/>
                        </a:rPr>
                        <a:t>Accueil</a:t>
                      </a:r>
                      <a:r>
                        <a:rPr lang="fr-FR" sz="1300" baseline="0" dirty="0">
                          <a:effectLst/>
                          <a:latin typeface="Eurostile" panose="020B0504020202050204" pitchFamily="34" charset="0"/>
                        </a:rPr>
                        <a:t>  du matin</a:t>
                      </a:r>
                      <a:endParaRPr lang="fr-FR" sz="1300" dirty="0">
                        <a:effectLst/>
                        <a:latin typeface="Eurostile" panose="020B0504020202050204" pitchFamily="34" charset="0"/>
                      </a:endParaRPr>
                    </a:p>
                  </a:txBody>
                  <a:tcPr marL="101827" marR="101827" marT="50913" marB="5091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effectLst/>
                          <a:latin typeface="Eurostile" panose="020B0504020202050204" pitchFamily="34" charset="0"/>
                        </a:rPr>
                        <a:t>1,70 €</a:t>
                      </a:r>
                      <a:endParaRPr lang="fr-FR" sz="13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71" marR="8977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effectLst/>
                          <a:latin typeface="Eurostile" panose="020B0504020202050204" pitchFamily="34" charset="0"/>
                        </a:rPr>
                        <a:t>1,80 €</a:t>
                      </a:r>
                      <a:endParaRPr lang="fr-FR" sz="13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effectLst/>
                          <a:latin typeface="Eurostile" panose="020B0504020202050204" pitchFamily="34" charset="0"/>
                        </a:rPr>
                        <a:t>1,90 €</a:t>
                      </a:r>
                      <a:endParaRPr lang="fr-FR" sz="13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effectLst/>
                          <a:latin typeface="Eurostile" panose="020B0504020202050204" pitchFamily="34" charset="0"/>
                        </a:rPr>
                        <a:t>2 €</a:t>
                      </a:r>
                      <a:endParaRPr lang="fr-FR" sz="13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/>
                </a:tc>
                <a:extLst>
                  <a:ext uri="{0D108BD9-81ED-4DB2-BD59-A6C34878D82A}">
                    <a16:rowId xmlns:a16="http://schemas.microsoft.com/office/drawing/2014/main" val="1618414263"/>
                  </a:ext>
                </a:extLst>
              </a:tr>
              <a:tr h="493606">
                <a:tc>
                  <a:txBody>
                    <a:bodyPr/>
                    <a:lstStyle/>
                    <a:p>
                      <a:pPr marL="0" marR="0" lvl="0" indent="0" algn="l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dirty="0">
                          <a:latin typeface="Eurostile" panose="020B0504020202050204" pitchFamily="34" charset="0"/>
                        </a:rPr>
                        <a:t>Accueil du</a:t>
                      </a:r>
                      <a:r>
                        <a:rPr lang="fr-FR" sz="1300" b="1" baseline="0" dirty="0">
                          <a:latin typeface="Eurostile" panose="020B0504020202050204" pitchFamily="34" charset="0"/>
                        </a:rPr>
                        <a:t> soir </a:t>
                      </a:r>
                      <a:endParaRPr lang="fr-FR" sz="1300" b="1" dirty="0">
                        <a:latin typeface="Eurostile" panose="020B0504020202050204" pitchFamily="34" charset="0"/>
                      </a:endParaRPr>
                    </a:p>
                  </a:txBody>
                  <a:tcPr marL="101827" marR="101827" marT="50913" marB="5091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effectLst/>
                          <a:latin typeface="Eurostile" panose="020B0504020202050204" pitchFamily="34" charset="0"/>
                        </a:rPr>
                        <a:t>2.50 €</a:t>
                      </a:r>
                      <a:endParaRPr lang="fr-FR" sz="13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effectLst/>
                          <a:latin typeface="Eurostile" panose="020B0504020202050204" pitchFamily="34" charset="0"/>
                        </a:rPr>
                        <a:t>2,60 €</a:t>
                      </a:r>
                      <a:endParaRPr lang="fr-FR" sz="13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71" marR="8977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effectLst/>
                          <a:latin typeface="Eurostile" panose="020B0504020202050204" pitchFamily="34" charset="0"/>
                        </a:rPr>
                        <a:t>2,70 €</a:t>
                      </a:r>
                      <a:endParaRPr lang="fr-FR" sz="13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effectLst/>
                          <a:latin typeface="Eurostile" panose="020B0504020202050204" pitchFamily="34" charset="0"/>
                        </a:rPr>
                        <a:t>2,80 €</a:t>
                      </a:r>
                      <a:endParaRPr lang="fr-FR" sz="13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/>
                </a:tc>
                <a:extLst>
                  <a:ext uri="{0D108BD9-81ED-4DB2-BD59-A6C34878D82A}">
                    <a16:rowId xmlns:a16="http://schemas.microsoft.com/office/drawing/2014/main" val="929706683"/>
                  </a:ext>
                </a:extLst>
              </a:tr>
              <a:tr h="509134">
                <a:tc>
                  <a:txBody>
                    <a:bodyPr/>
                    <a:lstStyle/>
                    <a:p>
                      <a:pPr marL="0" marR="0" lvl="0" indent="0" algn="l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dirty="0">
                          <a:latin typeface="Eurostile" panose="020B0504020202050204" pitchFamily="34" charset="0"/>
                        </a:rPr>
                        <a:t>Aide </a:t>
                      </a:r>
                      <a:r>
                        <a:rPr lang="fr-FR" sz="1300" b="1" baseline="0" dirty="0">
                          <a:latin typeface="Eurostile" panose="020B0504020202050204" pitchFamily="34" charset="0"/>
                        </a:rPr>
                        <a:t>aux devoirs</a:t>
                      </a:r>
                      <a:endParaRPr lang="fr-FR" sz="1300" b="1" dirty="0">
                        <a:latin typeface="Eurostile" panose="020B0504020202050204" pitchFamily="34" charset="0"/>
                      </a:endParaRPr>
                    </a:p>
                  </a:txBody>
                  <a:tcPr marL="101827" marR="101827" marT="50913" marB="5091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effectLst/>
                          <a:latin typeface="Eurostile" panose="020B0504020202050204" pitchFamily="34" charset="0"/>
                        </a:rPr>
                        <a:t>2.50 €</a:t>
                      </a:r>
                      <a:endParaRPr lang="fr-FR" sz="13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71" marR="89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  <a:latin typeface="Eurostile" panose="020B0504020202050204" pitchFamily="34" charset="0"/>
                        </a:rPr>
                        <a:t>2,60 €</a:t>
                      </a:r>
                      <a:endParaRPr lang="fr-FR" sz="13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  <a:latin typeface="Eurostile" panose="020B0504020202050204" pitchFamily="34" charset="0"/>
                        </a:rPr>
                        <a:t>2,70 €</a:t>
                      </a:r>
                      <a:endParaRPr lang="fr-FR" sz="13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effectLst/>
                          <a:latin typeface="Eurostile" panose="020B0504020202050204" pitchFamily="34" charset="0"/>
                        </a:rPr>
                        <a:t>2,80 €</a:t>
                      </a:r>
                      <a:endParaRPr lang="fr-FR" sz="13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/>
                </a:tc>
                <a:extLst>
                  <a:ext uri="{0D108BD9-81ED-4DB2-BD59-A6C34878D82A}">
                    <a16:rowId xmlns:a16="http://schemas.microsoft.com/office/drawing/2014/main" val="3988405223"/>
                  </a:ext>
                </a:extLst>
              </a:tr>
              <a:tr h="712788">
                <a:tc>
                  <a:txBody>
                    <a:bodyPr/>
                    <a:lstStyle/>
                    <a:p>
                      <a:pPr marL="0" marR="0" lvl="0" indent="0" algn="l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dirty="0">
                          <a:latin typeface="Eurostile" panose="020B0504020202050204" pitchFamily="34" charset="0"/>
                        </a:rPr>
                        <a:t>Aide</a:t>
                      </a:r>
                      <a:r>
                        <a:rPr lang="fr-FR" sz="1300" b="1" baseline="0" dirty="0">
                          <a:latin typeface="Eurostile" panose="020B0504020202050204" pitchFamily="34" charset="0"/>
                        </a:rPr>
                        <a:t> aux devoirs + Accueil du soir</a:t>
                      </a:r>
                      <a:endParaRPr lang="fr-FR" sz="1300" b="1" dirty="0">
                        <a:latin typeface="Eurostile" panose="020B0504020202050204" pitchFamily="34" charset="0"/>
                      </a:endParaRPr>
                    </a:p>
                  </a:txBody>
                  <a:tcPr marL="101827" marR="101827" marT="50913" marB="5091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  <a:latin typeface="Eurostile" panose="020B0504020202050204" pitchFamily="34" charset="0"/>
                        </a:rPr>
                        <a:t>3,50 €</a:t>
                      </a:r>
                      <a:endParaRPr lang="fr-FR" sz="13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71" marR="89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  <a:latin typeface="Eurostile" panose="020B0504020202050204" pitchFamily="34" charset="0"/>
                        </a:rPr>
                        <a:t>3,70 €</a:t>
                      </a:r>
                      <a:endParaRPr lang="fr-FR" sz="13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  <a:latin typeface="Eurostile" panose="020B0504020202050204" pitchFamily="34" charset="0"/>
                        </a:rPr>
                        <a:t>3,90 €</a:t>
                      </a:r>
                      <a:endParaRPr lang="fr-FR" sz="13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effectLst/>
                          <a:latin typeface="Eurostile" panose="020B0504020202050204" pitchFamily="34" charset="0"/>
                        </a:rPr>
                        <a:t>4,10 €</a:t>
                      </a:r>
                      <a:endParaRPr lang="fr-FR" sz="13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/>
                </a:tc>
                <a:extLst>
                  <a:ext uri="{0D108BD9-81ED-4DB2-BD59-A6C34878D82A}">
                    <a16:rowId xmlns:a16="http://schemas.microsoft.com/office/drawing/2014/main" val="3377811045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6263B2EA-A285-41F8-BF3F-7AF90FEE4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23523"/>
              </p:ext>
            </p:extLst>
          </p:nvPr>
        </p:nvGraphicFramePr>
        <p:xfrm>
          <a:off x="397566" y="1696386"/>
          <a:ext cx="5068956" cy="38505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68956">
                  <a:extLst>
                    <a:ext uri="{9D8B030D-6E8A-4147-A177-3AD203B41FA5}">
                      <a16:colId xmlns:a16="http://schemas.microsoft.com/office/drawing/2014/main" val="1658089882"/>
                    </a:ext>
                  </a:extLst>
                </a:gridCol>
              </a:tblGrid>
              <a:tr h="37570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Eurostile" panose="020B0504020202050204" pitchFamily="34" charset="0"/>
                        </a:rPr>
                        <a:t>Accueil périscolaire</a:t>
                      </a:r>
                    </a:p>
                  </a:txBody>
                  <a:tcPr marL="101827" marR="101827" marT="50913" marB="50913"/>
                </a:tc>
                <a:extLst>
                  <a:ext uri="{0D108BD9-81ED-4DB2-BD59-A6C34878D82A}">
                    <a16:rowId xmlns:a16="http://schemas.microsoft.com/office/drawing/2014/main" val="198944567"/>
                  </a:ext>
                </a:extLst>
              </a:tr>
              <a:tr h="14554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Eurostile" panose="020B0504020202050204" pitchFamily="34" charset="0"/>
                        </a:rPr>
                        <a:t>Enfants scolarisés à Bray-sur-Seine à partir de la Petite section.</a:t>
                      </a:r>
                    </a:p>
                    <a:p>
                      <a:pPr algn="ctr"/>
                      <a:r>
                        <a:rPr lang="fr-FR" sz="1400" b="1" dirty="0">
                          <a:latin typeface="Eurostile" panose="020B0504020202050204" pitchFamily="34" charset="0"/>
                        </a:rPr>
                        <a:t>Les lundi, mardi, jeudi et vendredi des semaines scolaires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400" dirty="0">
                          <a:latin typeface="Eurostile" panose="020B0504020202050204" pitchFamily="34" charset="0"/>
                        </a:rPr>
                        <a:t>→  Avant l’école </a:t>
                      </a:r>
                      <a:r>
                        <a:rPr lang="fr-FR" sz="1400" b="1" dirty="0">
                          <a:latin typeface="Eurostile" panose="020B0504020202050204" pitchFamily="34" charset="0"/>
                        </a:rPr>
                        <a:t>de 7h jusqu’à 8h30</a:t>
                      </a:r>
                      <a:r>
                        <a:rPr lang="fr-FR" sz="1400" dirty="0">
                          <a:latin typeface="Eurostile" panose="020B0504020202050204" pitchFamily="34" charset="0"/>
                        </a:rPr>
                        <a:t>→  Après l’école </a:t>
                      </a:r>
                      <a:r>
                        <a:rPr lang="fr-FR" sz="1400" b="1" dirty="0">
                          <a:latin typeface="Eurostile" panose="020B0504020202050204" pitchFamily="34" charset="0"/>
                        </a:rPr>
                        <a:t>de 16h50 à 19h</a:t>
                      </a:r>
                    </a:p>
                    <a:p>
                      <a:pPr algn="ctr"/>
                      <a:r>
                        <a:rPr lang="fr-FR" sz="1400" dirty="0">
                          <a:latin typeface="Eurostile" panose="020B0504020202050204" pitchFamily="34" charset="0"/>
                        </a:rPr>
                        <a:t>Le goûter est à la charge des familles. </a:t>
                      </a:r>
                    </a:p>
                  </a:txBody>
                  <a:tcPr marL="101827" marR="101827" marT="50913" marB="50913" anchor="ctr"/>
                </a:tc>
                <a:extLst>
                  <a:ext uri="{0D108BD9-81ED-4DB2-BD59-A6C34878D82A}">
                    <a16:rowId xmlns:a16="http://schemas.microsoft.com/office/drawing/2014/main" val="2140796852"/>
                  </a:ext>
                </a:extLst>
              </a:tr>
              <a:tr h="196963">
                <a:tc>
                  <a:txBody>
                    <a:bodyPr/>
                    <a:lstStyle/>
                    <a:p>
                      <a:pPr algn="ctr"/>
                      <a:endParaRPr lang="fr-FR" sz="200" dirty="0">
                        <a:latin typeface="Eurostile" panose="020B0504020202050204" pitchFamily="34" charset="0"/>
                      </a:endParaRPr>
                    </a:p>
                  </a:txBody>
                  <a:tcPr marL="101827" marR="101827" marT="50913" marB="50913" anchor="ctr"/>
                </a:tc>
                <a:extLst>
                  <a:ext uri="{0D108BD9-81ED-4DB2-BD59-A6C34878D82A}">
                    <a16:rowId xmlns:a16="http://schemas.microsoft.com/office/drawing/2014/main" val="2262045134"/>
                  </a:ext>
                </a:extLst>
              </a:tr>
              <a:tr h="37570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Eurostile" panose="020B0504020202050204" pitchFamily="34" charset="0"/>
                        </a:rPr>
                        <a:t>Aide aux devoirs</a:t>
                      </a:r>
                    </a:p>
                  </a:txBody>
                  <a:tcPr marL="101827" marR="101827" marT="50913" marB="50913"/>
                </a:tc>
                <a:extLst>
                  <a:ext uri="{0D108BD9-81ED-4DB2-BD59-A6C34878D82A}">
                    <a16:rowId xmlns:a16="http://schemas.microsoft.com/office/drawing/2014/main" val="2672410712"/>
                  </a:ext>
                </a:extLst>
              </a:tr>
              <a:tr h="144584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Eurostile" panose="020B0504020202050204" pitchFamily="34" charset="0"/>
                        </a:rPr>
                        <a:t>Enfants scolarisés à Bray-sur-Seine du CP au CM2.</a:t>
                      </a:r>
                    </a:p>
                    <a:p>
                      <a:pPr algn="ctr"/>
                      <a:r>
                        <a:rPr lang="fr-FR" sz="1400" b="1" dirty="0">
                          <a:latin typeface="Eurostile" panose="020B0504020202050204" pitchFamily="34" charset="0"/>
                        </a:rPr>
                        <a:t>Les mardi et jeudi des semaines scolaires de 16h45 à 17h30.</a:t>
                      </a:r>
                    </a:p>
                    <a:p>
                      <a:pPr algn="ctr"/>
                      <a:r>
                        <a:rPr lang="fr-FR" sz="1400" dirty="0">
                          <a:latin typeface="Eurostile" panose="020B0504020202050204" pitchFamily="34" charset="0"/>
                        </a:rPr>
                        <a:t>Le goûter est à la charge des familles.</a:t>
                      </a:r>
                      <a:br>
                        <a:rPr lang="fr-FR" sz="1400" dirty="0">
                          <a:latin typeface="Eurostile" panose="020B0504020202050204" pitchFamily="34" charset="0"/>
                        </a:rPr>
                      </a:br>
                      <a:r>
                        <a:rPr lang="fr-FR" sz="1400" dirty="0">
                          <a:latin typeface="Eurostile" panose="020B0504020202050204" pitchFamily="34" charset="0"/>
                        </a:rPr>
                        <a:t>L’aide aux devoirs a lieu à l’école Jehan de Brie, </a:t>
                      </a:r>
                    </a:p>
                    <a:p>
                      <a:pPr algn="ctr"/>
                      <a:r>
                        <a:rPr lang="fr-FR" sz="1400" dirty="0">
                          <a:latin typeface="Eurostile" panose="020B0504020202050204" pitchFamily="34" charset="0"/>
                        </a:rPr>
                        <a:t>85 rue du Tripot.</a:t>
                      </a:r>
                    </a:p>
                  </a:txBody>
                  <a:tcPr marL="101827" marR="101827" marT="50913" marB="50913" anchor="ctr"/>
                </a:tc>
                <a:extLst>
                  <a:ext uri="{0D108BD9-81ED-4DB2-BD59-A6C34878D82A}">
                    <a16:rowId xmlns:a16="http://schemas.microsoft.com/office/drawing/2014/main" val="1939193665"/>
                  </a:ext>
                </a:extLst>
              </a:tr>
            </a:tbl>
          </a:graphicData>
        </a:graphic>
      </p:graphicFrame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DB2A86CD-D3BE-407F-8C53-653C143FC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703759"/>
              </p:ext>
            </p:extLst>
          </p:nvPr>
        </p:nvGraphicFramePr>
        <p:xfrm>
          <a:off x="746061" y="6457079"/>
          <a:ext cx="4720461" cy="939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9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  <a:latin typeface="Eurostile" panose="020B0504020202050204" pitchFamily="34" charset="0"/>
                        </a:rPr>
                        <a:t>RESTAURATION SCOLAIRE – TARIFS BRAYTOIS</a:t>
                      </a:r>
                      <a:endParaRPr lang="fr-FR" sz="13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71" marR="8977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b="0" dirty="0">
                          <a:solidFill>
                            <a:schemeClr val="tx1"/>
                          </a:solidFill>
                          <a:effectLst/>
                          <a:latin typeface="Eurostile" panose="020B0504020202050204" pitchFamily="34" charset="0"/>
                        </a:rPr>
                        <a:t>3,65 €</a:t>
                      </a:r>
                      <a:endParaRPr lang="fr-FR" sz="1300" b="0" dirty="0">
                        <a:solidFill>
                          <a:schemeClr val="tx1"/>
                        </a:solidFill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71" marR="89771" marT="0" marB="0" anchor="ctr">
                    <a:solidFill>
                      <a:srgbClr val="ECC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  <a:latin typeface="Eurostile" panose="020B0504020202050204" pitchFamily="34" charset="0"/>
                        </a:rPr>
                        <a:t>RESTAURATION SCOLAIRE – TARIFS EXTERIEURS </a:t>
                      </a:r>
                      <a:endParaRPr lang="fr-FR" sz="13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71" marR="89771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  <a:latin typeface="Eurostile" panose="020B0504020202050204" pitchFamily="34" charset="0"/>
                        </a:rPr>
                        <a:t>6,90 €</a:t>
                      </a:r>
                      <a:endParaRPr lang="fr-FR" sz="1300" b="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71" marR="89771" marT="0" marB="0" anchor="ctr">
                    <a:solidFill>
                      <a:srgbClr val="ECC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9D448702-0795-44BF-ABBF-309BA1934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885792"/>
              </p:ext>
            </p:extLst>
          </p:nvPr>
        </p:nvGraphicFramePr>
        <p:xfrm>
          <a:off x="5782513" y="5764572"/>
          <a:ext cx="4680494" cy="2385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494">
                  <a:extLst>
                    <a:ext uri="{9D8B030D-6E8A-4147-A177-3AD203B41FA5}">
                      <a16:colId xmlns:a16="http://schemas.microsoft.com/office/drawing/2014/main" val="1658089882"/>
                    </a:ext>
                  </a:extLst>
                </a:gridCol>
              </a:tblGrid>
              <a:tr h="394447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Eurostile" panose="020B0504020202050204" pitchFamily="34" charset="0"/>
                        </a:rPr>
                        <a:t>Restauration scolaire</a:t>
                      </a:r>
                    </a:p>
                  </a:txBody>
                  <a:tcPr marL="101827" marR="101827" marT="50913" marB="50913"/>
                </a:tc>
                <a:extLst>
                  <a:ext uri="{0D108BD9-81ED-4DB2-BD59-A6C34878D82A}">
                    <a16:rowId xmlns:a16="http://schemas.microsoft.com/office/drawing/2014/main" val="198944567"/>
                  </a:ext>
                </a:extLst>
              </a:tr>
              <a:tr h="199106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Eurostile" panose="020B0504020202050204" pitchFamily="34" charset="0"/>
                        </a:rPr>
                        <a:t>Enfants scolarisés à Bray-sur-Seine.</a:t>
                      </a:r>
                    </a:p>
                    <a:p>
                      <a:pPr algn="ctr"/>
                      <a:r>
                        <a:rPr lang="fr-FR" sz="1400" b="1" dirty="0">
                          <a:latin typeface="Eurostile" panose="020B0504020202050204" pitchFamily="34" charset="0"/>
                        </a:rPr>
                        <a:t>Les lundi, mardi, jeudi et vendredi des semaines scolaires de 11h45 à 13h35.</a:t>
                      </a:r>
                    </a:p>
                    <a:p>
                      <a:pPr algn="ctr"/>
                      <a:r>
                        <a:rPr lang="fr-FR" sz="1400" dirty="0">
                          <a:latin typeface="Eurostile" panose="020B0504020202050204" pitchFamily="34" charset="0"/>
                        </a:rPr>
                        <a:t>Les menus sont affichés devant l’école, à l’accueil de loisirs et consultable sur le site de la ville.</a:t>
                      </a:r>
                    </a:p>
                    <a:p>
                      <a:pPr algn="ctr"/>
                      <a:r>
                        <a:rPr lang="fr-FR" sz="1400" spc="-60" baseline="0" dirty="0">
                          <a:latin typeface="Eurostile" panose="020B0504020202050204" pitchFamily="34" charset="0"/>
                        </a:rPr>
                        <a:t>Un repas Bio et un repas végétarien par semaine est proposé aux enfants.</a:t>
                      </a:r>
                    </a:p>
                    <a:p>
                      <a:pPr algn="ctr"/>
                      <a:r>
                        <a:rPr lang="fr-FR" sz="1400" spc="-50" baseline="0" dirty="0">
                          <a:latin typeface="Eurostile" panose="020B0504020202050204" pitchFamily="34" charset="0"/>
                        </a:rPr>
                        <a:t>La restauration scolaire est  située 326 rue </a:t>
                      </a:r>
                      <a:r>
                        <a:rPr lang="fr-FR" sz="1400" spc="-50" baseline="0" dirty="0" err="1">
                          <a:latin typeface="Eurostile" panose="020B0504020202050204" pitchFamily="34" charset="0"/>
                        </a:rPr>
                        <a:t>Hemsbach</a:t>
                      </a:r>
                      <a:r>
                        <a:rPr lang="fr-FR" sz="1400" dirty="0">
                          <a:latin typeface="Eurostile" panose="020B0504020202050204" pitchFamily="34" charset="0"/>
                        </a:rPr>
                        <a:t>.</a:t>
                      </a:r>
                    </a:p>
                  </a:txBody>
                  <a:tcPr marL="101827" marR="101827" marT="50913" marB="50913" anchor="ctr"/>
                </a:tc>
                <a:extLst>
                  <a:ext uri="{0D108BD9-81ED-4DB2-BD59-A6C34878D82A}">
                    <a16:rowId xmlns:a16="http://schemas.microsoft.com/office/drawing/2014/main" val="2140796852"/>
                  </a:ext>
                </a:extLst>
              </a:tr>
            </a:tbl>
          </a:graphicData>
        </a:graphic>
      </p:graphicFrame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CAF70B7D-D9F0-4FDD-8F3A-1ECE35AA1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354439"/>
              </p:ext>
            </p:extLst>
          </p:nvPr>
        </p:nvGraphicFramePr>
        <p:xfrm>
          <a:off x="397566" y="8257406"/>
          <a:ext cx="4948340" cy="5956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48340">
                  <a:extLst>
                    <a:ext uri="{9D8B030D-6E8A-4147-A177-3AD203B41FA5}">
                      <a16:colId xmlns:a16="http://schemas.microsoft.com/office/drawing/2014/main" val="1658089882"/>
                    </a:ext>
                  </a:extLst>
                </a:gridCol>
              </a:tblGrid>
              <a:tr h="352281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Eurostile" panose="020B0504020202050204" pitchFamily="34" charset="0"/>
                        </a:rPr>
                        <a:t>Accueil de loisirs « Les Petits Pilous »</a:t>
                      </a:r>
                    </a:p>
                  </a:txBody>
                  <a:tcPr marL="101827" marR="101827" marT="50913" marB="50913"/>
                </a:tc>
                <a:extLst>
                  <a:ext uri="{0D108BD9-81ED-4DB2-BD59-A6C34878D82A}">
                    <a16:rowId xmlns:a16="http://schemas.microsoft.com/office/drawing/2014/main" val="198944567"/>
                  </a:ext>
                </a:extLst>
              </a:tr>
              <a:tr h="558004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Eurostile" panose="020B0504020202050204" pitchFamily="34" charset="0"/>
                        </a:rPr>
                        <a:t>Enfants scolarisés dès 2,5 ans jusqu’à 11 ans,</a:t>
                      </a:r>
                    </a:p>
                    <a:p>
                      <a:pPr algn="ctr"/>
                      <a:r>
                        <a:rPr lang="fr-FR" sz="1400" dirty="0">
                          <a:latin typeface="Eurostile" panose="020B0504020202050204" pitchFamily="34" charset="0"/>
                        </a:rPr>
                        <a:t>Enfants non-scolarisés dès 3 ans jusqu’à 11 ans.</a:t>
                      </a:r>
                    </a:p>
                    <a:p>
                      <a:pPr algn="ctr"/>
                      <a:endParaRPr lang="fr-FR" sz="1400" dirty="0">
                        <a:latin typeface="Eurostile" panose="020B0504020202050204" pitchFamily="34" charset="0"/>
                      </a:endParaRPr>
                    </a:p>
                    <a:p>
                      <a:pPr algn="ctr"/>
                      <a:r>
                        <a:rPr lang="fr-FR" sz="1400" dirty="0">
                          <a:latin typeface="Eurostile" panose="020B0504020202050204" pitchFamily="34" charset="0"/>
                        </a:rPr>
                        <a:t>Les personnes pouvant bénéficier des tarifs </a:t>
                      </a:r>
                      <a:r>
                        <a:rPr lang="fr-FR" sz="1400" dirty="0" err="1">
                          <a:latin typeface="Eurostile" panose="020B0504020202050204" pitchFamily="34" charset="0"/>
                        </a:rPr>
                        <a:t>braytois</a:t>
                      </a:r>
                      <a:r>
                        <a:rPr lang="fr-FR" sz="1400" dirty="0">
                          <a:latin typeface="Eurostile" panose="020B0504020202050204" pitchFamily="34" charset="0"/>
                        </a:rPr>
                        <a:t> sont :</a:t>
                      </a:r>
                    </a:p>
                    <a:p>
                      <a:pPr algn="ctr"/>
                      <a:r>
                        <a:rPr lang="fr-FR" sz="1400" dirty="0">
                          <a:latin typeface="Eurostile" panose="020B0504020202050204" pitchFamily="34" charset="0"/>
                        </a:rPr>
                        <a:t>→ les élèves scolarisés à Bray</a:t>
                      </a:r>
                    </a:p>
                    <a:p>
                      <a:pPr algn="ctr"/>
                      <a:r>
                        <a:rPr lang="fr-FR" sz="1400" dirty="0">
                          <a:latin typeface="Eurostile" panose="020B0504020202050204" pitchFamily="34" charset="0"/>
                        </a:rPr>
                        <a:t>→ les enfants des personnes travaillant sur la commune </a:t>
                      </a:r>
                    </a:p>
                    <a:p>
                      <a:pPr algn="ctr"/>
                      <a:r>
                        <a:rPr lang="fr-FR" sz="1400" dirty="0">
                          <a:latin typeface="Eurostile" panose="020B0504020202050204" pitchFamily="34" charset="0"/>
                        </a:rPr>
                        <a:t>→ les enfants de famille payant une taxe foncière et/ou justifiant d’un domicile sur la commune.</a:t>
                      </a:r>
                    </a:p>
                    <a:p>
                      <a:pPr algn="ctr"/>
                      <a:endParaRPr lang="fr-FR" sz="1400" dirty="0">
                        <a:latin typeface="Eurostile" panose="020B0504020202050204" pitchFamily="34" charset="0"/>
                      </a:endParaRPr>
                    </a:p>
                    <a:p>
                      <a:pPr algn="ctr"/>
                      <a:r>
                        <a:rPr lang="fr-FR" sz="1400" b="1" dirty="0">
                          <a:latin typeface="Eurostile" panose="020B0504020202050204" pitchFamily="34" charset="0"/>
                        </a:rPr>
                        <a:t>Les mercredis en période scolaire au choix :</a:t>
                      </a:r>
                    </a:p>
                    <a:p>
                      <a:pPr algn="ctr"/>
                      <a:r>
                        <a:rPr lang="fr-FR" sz="1400" dirty="0">
                          <a:latin typeface="Eurostile" panose="020B0504020202050204" pitchFamily="34" charset="0"/>
                        </a:rPr>
                        <a:t>De 7h à 13h30 ou de 13h30 à 19h ou de 7h à 19h.</a:t>
                      </a:r>
                    </a:p>
                    <a:p>
                      <a:pPr algn="ctr"/>
                      <a:r>
                        <a:rPr lang="fr-FR" sz="1400" dirty="0">
                          <a:latin typeface="Eurostile" panose="020B0504020202050204" pitchFamily="34" charset="0"/>
                        </a:rPr>
                        <a:t>Arrivée échelonnée entre 7h et 9h30 et entre 13h et 13h30.</a:t>
                      </a:r>
                    </a:p>
                    <a:p>
                      <a:pPr algn="ctr"/>
                      <a:r>
                        <a:rPr lang="fr-FR" sz="1400" dirty="0">
                          <a:latin typeface="Eurostile" panose="020B0504020202050204" pitchFamily="34" charset="0"/>
                        </a:rPr>
                        <a:t>Départ échelonné entre 13h et 13h30 et entre 16h30 et 19h.</a:t>
                      </a:r>
                    </a:p>
                    <a:p>
                      <a:pPr algn="ctr"/>
                      <a:endParaRPr lang="fr-FR" sz="1400" b="1" dirty="0">
                        <a:latin typeface="Eurostile" panose="020B0504020202050204" pitchFamily="34" charset="0"/>
                      </a:endParaRPr>
                    </a:p>
                    <a:p>
                      <a:pPr algn="ctr"/>
                      <a:r>
                        <a:rPr lang="fr-FR" sz="1400" b="1" dirty="0">
                          <a:latin typeface="Eurostile" panose="020B0504020202050204" pitchFamily="34" charset="0"/>
                        </a:rPr>
                        <a:t>Les vacances scolaires :</a:t>
                      </a:r>
                    </a:p>
                    <a:p>
                      <a:pPr algn="ctr"/>
                      <a:r>
                        <a:rPr lang="fr-FR" sz="1400" dirty="0">
                          <a:latin typeface="Eurostile" panose="020B0504020202050204" pitchFamily="34" charset="0"/>
                        </a:rPr>
                        <a:t>De 7h à 19h.</a:t>
                      </a:r>
                    </a:p>
                    <a:p>
                      <a:pPr algn="ctr"/>
                      <a:r>
                        <a:rPr lang="fr-FR" sz="1400" dirty="0">
                          <a:latin typeface="Eurostile" panose="020B0504020202050204" pitchFamily="34" charset="0"/>
                        </a:rPr>
                        <a:t>Arrivée échelonné entre 7h et 9h30.</a:t>
                      </a:r>
                    </a:p>
                    <a:p>
                      <a:pPr algn="ctr"/>
                      <a:r>
                        <a:rPr lang="fr-FR" sz="1400" dirty="0">
                          <a:latin typeface="Eurostile" panose="020B0504020202050204" pitchFamily="34" charset="0"/>
                        </a:rPr>
                        <a:t>Départ échelonné entre 16h30 et 19h.</a:t>
                      </a:r>
                    </a:p>
                    <a:p>
                      <a:pPr algn="ctr"/>
                      <a:endParaRPr lang="fr-FR" sz="1400" dirty="0">
                        <a:latin typeface="Eurostile" panose="020B0504020202050204" pitchFamily="34" charset="0"/>
                      </a:endParaRPr>
                    </a:p>
                    <a:p>
                      <a:pPr algn="ctr"/>
                      <a:r>
                        <a:rPr lang="fr-FR" sz="1400" b="1" dirty="0">
                          <a:latin typeface="Eurostile" panose="020B0504020202050204" pitchFamily="34" charset="0"/>
                        </a:rPr>
                        <a:t>L’accueil de loisirs est ouvert :</a:t>
                      </a:r>
                    </a:p>
                    <a:p>
                      <a:pPr algn="ctr"/>
                      <a:r>
                        <a:rPr lang="fr-FR" sz="1400" dirty="0">
                          <a:latin typeface="Eurostile" panose="020B0504020202050204" pitchFamily="34" charset="0"/>
                        </a:rPr>
                        <a:t>Du 19 au 23 octobre 2020 - Du 15 au 19 février 2021 Du 19 au 23 avril 2021 - Du 07 au 30 juillet 2021</a:t>
                      </a:r>
                    </a:p>
                  </a:txBody>
                  <a:tcPr marL="101827" marR="101827" marT="50913" marB="50913" anchor="ctr"/>
                </a:tc>
                <a:extLst>
                  <a:ext uri="{0D108BD9-81ED-4DB2-BD59-A6C34878D82A}">
                    <a16:rowId xmlns:a16="http://schemas.microsoft.com/office/drawing/2014/main" val="2140796852"/>
                  </a:ext>
                </a:extLst>
              </a:tr>
            </a:tbl>
          </a:graphicData>
        </a:graphic>
      </p:graphicFrame>
      <p:graphicFrame>
        <p:nvGraphicFramePr>
          <p:cNvPr id="25" name="Tableau 24">
            <a:extLst>
              <a:ext uri="{FF2B5EF4-FFF2-40B4-BE49-F238E27FC236}">
                <a16:creationId xmlns:a16="http://schemas.microsoft.com/office/drawing/2014/main" id="{A893B133-19EF-4A85-B29A-4F758029B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08294"/>
              </p:ext>
            </p:extLst>
          </p:nvPr>
        </p:nvGraphicFramePr>
        <p:xfrm>
          <a:off x="5782513" y="8276710"/>
          <a:ext cx="4680494" cy="5913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219">
                  <a:extLst>
                    <a:ext uri="{9D8B030D-6E8A-4147-A177-3AD203B41FA5}">
                      <a16:colId xmlns:a16="http://schemas.microsoft.com/office/drawing/2014/main" val="4167507446"/>
                    </a:ext>
                  </a:extLst>
                </a:gridCol>
                <a:gridCol w="597219">
                  <a:extLst>
                    <a:ext uri="{9D8B030D-6E8A-4147-A177-3AD203B41FA5}">
                      <a16:colId xmlns:a16="http://schemas.microsoft.com/office/drawing/2014/main" val="75812346"/>
                    </a:ext>
                  </a:extLst>
                </a:gridCol>
                <a:gridCol w="644670">
                  <a:extLst>
                    <a:ext uri="{9D8B030D-6E8A-4147-A177-3AD203B41FA5}">
                      <a16:colId xmlns:a16="http://schemas.microsoft.com/office/drawing/2014/main" val="1244714378"/>
                    </a:ext>
                  </a:extLst>
                </a:gridCol>
                <a:gridCol w="733506">
                  <a:extLst>
                    <a:ext uri="{9D8B030D-6E8A-4147-A177-3AD203B41FA5}">
                      <a16:colId xmlns:a16="http://schemas.microsoft.com/office/drawing/2014/main" val="2986299190"/>
                    </a:ext>
                  </a:extLst>
                </a:gridCol>
                <a:gridCol w="689088">
                  <a:extLst>
                    <a:ext uri="{9D8B030D-6E8A-4147-A177-3AD203B41FA5}">
                      <a16:colId xmlns:a16="http://schemas.microsoft.com/office/drawing/2014/main" val="2698604155"/>
                    </a:ext>
                  </a:extLst>
                </a:gridCol>
                <a:gridCol w="689088">
                  <a:extLst>
                    <a:ext uri="{9D8B030D-6E8A-4147-A177-3AD203B41FA5}">
                      <a16:colId xmlns:a16="http://schemas.microsoft.com/office/drawing/2014/main" val="2047471770"/>
                    </a:ext>
                  </a:extLst>
                </a:gridCol>
                <a:gridCol w="729704">
                  <a:extLst>
                    <a:ext uri="{9D8B030D-6E8A-4147-A177-3AD203B41FA5}">
                      <a16:colId xmlns:a16="http://schemas.microsoft.com/office/drawing/2014/main" val="2890288455"/>
                    </a:ext>
                  </a:extLst>
                </a:gridCol>
              </a:tblGrid>
              <a:tr h="1120095">
                <a:tc gridSpan="2">
                  <a:txBody>
                    <a:bodyPr/>
                    <a:lstStyle/>
                    <a:p>
                      <a:pPr marL="0" marR="0" lvl="0" indent="0" algn="l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Revenus mensuel /foyer </a:t>
                      </a:r>
                      <a:b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</a:b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(avant abattement)</a:t>
                      </a:r>
                      <a:r>
                        <a:rPr lang="fr-FR" sz="1200" baseline="0" dirty="0">
                          <a:effectLst/>
                          <a:latin typeface="Eurostile" panose="020B0504020202050204" pitchFamily="34" charset="0"/>
                        </a:rPr>
                        <a:t> </a:t>
                      </a:r>
                      <a:endParaRPr lang="fr-FR" sz="12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De 0 à 1067€ </a:t>
                      </a:r>
                      <a:endParaRPr lang="fr-FR" sz="12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spc="0" baseline="0" dirty="0">
                          <a:effectLst/>
                          <a:latin typeface="Eurostile" panose="020B0504020202050204" pitchFamily="34" charset="0"/>
                        </a:rPr>
                        <a:t>De 1068€ à 1999 € </a:t>
                      </a:r>
                      <a:endParaRPr lang="fr-FR" sz="1200" spc="0" baseline="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spc="-20" baseline="0" dirty="0">
                          <a:effectLst/>
                          <a:latin typeface="Eurostile" panose="020B0504020202050204" pitchFamily="34" charset="0"/>
                        </a:rPr>
                        <a:t>De 2000€ à 2999€</a:t>
                      </a:r>
                      <a:endParaRPr lang="fr-FR" sz="1200" spc="-20" baseline="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Plus de 3000€</a:t>
                      </a:r>
                      <a:endParaRPr lang="fr-FR" sz="12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Tarif extérieur</a:t>
                      </a:r>
                    </a:p>
                  </a:txBody>
                  <a:tcPr marL="101827" marR="101827" marT="50913" marB="50913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383624"/>
                  </a:ext>
                </a:extLst>
              </a:tr>
              <a:tr h="509134">
                <a:tc rowSpan="3">
                  <a:txBody>
                    <a:bodyPr/>
                    <a:lstStyle/>
                    <a:p>
                      <a:pPr marL="0" marR="0" lvl="0" indent="0" algn="l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Mercredi</a:t>
                      </a:r>
                    </a:p>
                    <a:p>
                      <a:pPr marL="0" marR="0" lvl="0" indent="0" algn="l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Demi-journée sans repas </a:t>
                      </a:r>
                    </a:p>
                  </a:txBody>
                  <a:tcPr marL="101827" marR="101827" marT="50913" marB="50913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spc="-30" baseline="0" dirty="0">
                          <a:effectLst/>
                          <a:latin typeface="Eurostile" panose="020B0504020202050204" pitchFamily="34" charset="0"/>
                        </a:rPr>
                        <a:t>1 enfant</a:t>
                      </a:r>
                      <a:endParaRPr lang="fr-FR" sz="1100" spc="-30" baseline="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3,00 €</a:t>
                      </a:r>
                      <a:endParaRPr lang="fr-FR" sz="12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71" marR="89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4,00 €</a:t>
                      </a:r>
                      <a:endParaRPr lang="fr-FR" sz="12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5,00 €</a:t>
                      </a:r>
                      <a:endParaRPr lang="fr-FR" sz="12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6,00 €</a:t>
                      </a:r>
                      <a:endParaRPr lang="fr-FR" sz="12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11,40 €</a:t>
                      </a:r>
                    </a:p>
                  </a:txBody>
                  <a:tcPr marL="101827" marR="101827" marT="50913" marB="50913" anchor="ctr"/>
                </a:tc>
                <a:extLst>
                  <a:ext uri="{0D108BD9-81ED-4DB2-BD59-A6C34878D82A}">
                    <a16:rowId xmlns:a16="http://schemas.microsoft.com/office/drawing/2014/main" val="1618414263"/>
                  </a:ext>
                </a:extLst>
              </a:tr>
              <a:tr h="509134">
                <a:tc vMerge="1">
                  <a:txBody>
                    <a:bodyPr/>
                    <a:lstStyle/>
                    <a:p>
                      <a:pPr marL="0" marR="0" lvl="0" indent="0" algn="l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effectLst/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  <a:latin typeface="Eurostile" panose="020B0504020202050204" pitchFamily="34" charset="0"/>
                        </a:rPr>
                        <a:t>2 </a:t>
                      </a:r>
                      <a:r>
                        <a:rPr lang="fr-FR" sz="1100" dirty="0" err="1">
                          <a:effectLst/>
                          <a:latin typeface="Eurostile" panose="020B0504020202050204" pitchFamily="34" charset="0"/>
                        </a:rPr>
                        <a:t>enf</a:t>
                      </a:r>
                      <a:r>
                        <a:rPr lang="fr-FR" sz="1100" dirty="0">
                          <a:effectLst/>
                          <a:latin typeface="Eurostile" panose="020B0504020202050204" pitchFamily="34" charset="0"/>
                        </a:rPr>
                        <a:t>.</a:t>
                      </a:r>
                      <a:endParaRPr lang="fr-FR" sz="11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2,70 €</a:t>
                      </a:r>
                      <a:endParaRPr lang="fr-FR" sz="12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71" marR="89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3,70 €</a:t>
                      </a:r>
                      <a:endParaRPr lang="fr-FR" sz="12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4,70 €</a:t>
                      </a:r>
                      <a:endParaRPr lang="fr-FR" sz="12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5,70 €</a:t>
                      </a:r>
                      <a:endParaRPr lang="fr-FR" sz="12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7727909"/>
                  </a:ext>
                </a:extLst>
              </a:tr>
              <a:tr h="509134">
                <a:tc vMerge="1">
                  <a:txBody>
                    <a:bodyPr/>
                    <a:lstStyle/>
                    <a:p>
                      <a:pPr marL="0" marR="0" lvl="0" indent="0" algn="l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effectLst/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  <a:latin typeface="Eurostile" panose="020B0504020202050204" pitchFamily="34" charset="0"/>
                        </a:rPr>
                        <a:t>3 </a:t>
                      </a:r>
                      <a:r>
                        <a:rPr lang="fr-FR" sz="1100" dirty="0" err="1">
                          <a:effectLst/>
                          <a:latin typeface="Eurostile" panose="020B0504020202050204" pitchFamily="34" charset="0"/>
                        </a:rPr>
                        <a:t>enf</a:t>
                      </a:r>
                      <a:r>
                        <a:rPr lang="fr-FR" sz="1100" dirty="0">
                          <a:effectLst/>
                          <a:latin typeface="Eurostile" panose="020B0504020202050204" pitchFamily="34" charset="0"/>
                        </a:rPr>
                        <a:t>.</a:t>
                      </a:r>
                      <a:endParaRPr lang="fr-FR" sz="11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2,40 €</a:t>
                      </a:r>
                      <a:endParaRPr lang="fr-FR" sz="12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71" marR="8977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3,40 €</a:t>
                      </a:r>
                      <a:endParaRPr lang="fr-FR" sz="12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4,40 €</a:t>
                      </a:r>
                      <a:endParaRPr lang="fr-FR" sz="12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5,40 €</a:t>
                      </a:r>
                      <a:endParaRPr lang="fr-FR" sz="12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8494191"/>
                  </a:ext>
                </a:extLst>
              </a:tr>
              <a:tr h="551279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Mercredi </a:t>
                      </a:r>
                      <a:r>
                        <a:rPr lang="fr-FR" sz="1200" baseline="0" dirty="0">
                          <a:effectLst/>
                          <a:latin typeface="Eurostile" panose="020B050402020205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Demi-journée avec repas </a:t>
                      </a:r>
                    </a:p>
                  </a:txBody>
                  <a:tcPr marL="101827" marR="101827" marT="50913" marB="50913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  <a:latin typeface="Eurostile" panose="020B0504020202050204" pitchFamily="34" charset="0"/>
                        </a:rPr>
                        <a:t>1 </a:t>
                      </a:r>
                      <a:r>
                        <a:rPr lang="fr-FR" sz="1100" dirty="0" err="1">
                          <a:effectLst/>
                          <a:latin typeface="Eurostile" panose="020B0504020202050204" pitchFamily="34" charset="0"/>
                        </a:rPr>
                        <a:t>enf</a:t>
                      </a:r>
                      <a:r>
                        <a:rPr lang="fr-FR" sz="1100" dirty="0">
                          <a:effectLst/>
                          <a:latin typeface="Eurostile" panose="020B0504020202050204" pitchFamily="34" charset="0"/>
                        </a:rPr>
                        <a:t>.</a:t>
                      </a:r>
                      <a:endParaRPr lang="fr-FR" sz="11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4,50 €</a:t>
                      </a:r>
                    </a:p>
                  </a:txBody>
                  <a:tcPr marL="89771" marR="89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6,50 €</a:t>
                      </a: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8,50 €</a:t>
                      </a: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10,50 €</a:t>
                      </a:r>
                    </a:p>
                  </a:txBody>
                  <a:tcPr marL="101827" marR="101827" marT="50913" marB="50913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15,00 €</a:t>
                      </a:r>
                    </a:p>
                  </a:txBody>
                  <a:tcPr marL="101827" marR="101827" marT="50913" marB="50913" anchor="ctr"/>
                </a:tc>
                <a:extLst>
                  <a:ext uri="{0D108BD9-81ED-4DB2-BD59-A6C34878D82A}">
                    <a16:rowId xmlns:a16="http://schemas.microsoft.com/office/drawing/2014/main" val="3977178770"/>
                  </a:ext>
                </a:extLst>
              </a:tr>
              <a:tr h="551279">
                <a:tc vMerge="1">
                  <a:txBody>
                    <a:bodyPr/>
                    <a:lstStyle/>
                    <a:p>
                      <a:pPr marL="0" marR="0" lvl="0" indent="0" algn="l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latin typeface="Eurostile" panose="020B050402020205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  <a:latin typeface="Eurostile" panose="020B0504020202050204" pitchFamily="34" charset="0"/>
                        </a:rPr>
                        <a:t>2 </a:t>
                      </a:r>
                      <a:r>
                        <a:rPr lang="fr-FR" sz="1100" dirty="0" err="1">
                          <a:effectLst/>
                          <a:latin typeface="Eurostile" panose="020B0504020202050204" pitchFamily="34" charset="0"/>
                        </a:rPr>
                        <a:t>enf</a:t>
                      </a:r>
                      <a:r>
                        <a:rPr lang="fr-FR" sz="1100" dirty="0">
                          <a:effectLst/>
                          <a:latin typeface="Eurostile" panose="020B0504020202050204" pitchFamily="34" charset="0"/>
                        </a:rPr>
                        <a:t>.</a:t>
                      </a:r>
                      <a:endParaRPr lang="fr-FR" sz="11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4,00 €</a:t>
                      </a:r>
                    </a:p>
                  </a:txBody>
                  <a:tcPr marL="89771" marR="89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6,00 €</a:t>
                      </a: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8,00 €</a:t>
                      </a: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10,00 €</a:t>
                      </a:r>
                    </a:p>
                  </a:txBody>
                  <a:tcPr marL="101827" marR="101827" marT="50913" marB="50913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6553642"/>
                  </a:ext>
                </a:extLst>
              </a:tr>
              <a:tr h="551279">
                <a:tc vMerge="1">
                  <a:txBody>
                    <a:bodyPr/>
                    <a:lstStyle/>
                    <a:p>
                      <a:pPr marL="0" marR="0" lvl="0" indent="0" algn="l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latin typeface="Eurostile" panose="020B050402020205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  <a:latin typeface="Eurostile" panose="020B0504020202050204" pitchFamily="34" charset="0"/>
                        </a:rPr>
                        <a:t>3 </a:t>
                      </a:r>
                      <a:r>
                        <a:rPr lang="fr-FR" sz="1100" dirty="0" err="1">
                          <a:effectLst/>
                          <a:latin typeface="Eurostile" panose="020B0504020202050204" pitchFamily="34" charset="0"/>
                        </a:rPr>
                        <a:t>enf</a:t>
                      </a:r>
                      <a:r>
                        <a:rPr lang="fr-FR" sz="1100" dirty="0">
                          <a:effectLst/>
                          <a:latin typeface="Eurostile" panose="020B0504020202050204" pitchFamily="34" charset="0"/>
                        </a:rPr>
                        <a:t>.</a:t>
                      </a:r>
                      <a:endParaRPr lang="fr-FR" sz="11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3,50 €</a:t>
                      </a:r>
                    </a:p>
                  </a:txBody>
                  <a:tcPr marL="89771" marR="89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5,50 €</a:t>
                      </a: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7,50 €</a:t>
                      </a: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9,50 €</a:t>
                      </a:r>
                    </a:p>
                  </a:txBody>
                  <a:tcPr marL="101827" marR="101827" marT="50913" marB="50913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2990605"/>
                  </a:ext>
                </a:extLst>
              </a:tr>
              <a:tr h="509134">
                <a:tc rowSpan="3">
                  <a:txBody>
                    <a:bodyPr/>
                    <a:lstStyle/>
                    <a:p>
                      <a:pPr marL="0" marR="0" lvl="0" indent="0" algn="l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Eurostile" panose="020B0504020202050204" pitchFamily="34" charset="0"/>
                        </a:rPr>
                        <a:t>Vacances et Mercredi</a:t>
                      </a:r>
                    </a:p>
                    <a:p>
                      <a:pPr marL="0" marR="0" lvl="0" indent="0" algn="l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Eurostile" panose="020B0504020202050204" pitchFamily="34" charset="0"/>
                        </a:rPr>
                        <a:t>Journée complète</a:t>
                      </a:r>
                    </a:p>
                  </a:txBody>
                  <a:tcPr marL="101827" marR="101827" marT="50913" marB="50913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  <a:latin typeface="Eurostile" panose="020B0504020202050204" pitchFamily="34" charset="0"/>
                        </a:rPr>
                        <a:t>1 </a:t>
                      </a:r>
                      <a:r>
                        <a:rPr lang="fr-FR" sz="1100" dirty="0" err="1">
                          <a:effectLst/>
                          <a:latin typeface="Eurostile" panose="020B0504020202050204" pitchFamily="34" charset="0"/>
                        </a:rPr>
                        <a:t>enf</a:t>
                      </a:r>
                      <a:r>
                        <a:rPr lang="fr-FR" sz="1100" dirty="0">
                          <a:effectLst/>
                          <a:latin typeface="Eurostile" panose="020B0504020202050204" pitchFamily="34" charset="0"/>
                        </a:rPr>
                        <a:t>.</a:t>
                      </a:r>
                      <a:endParaRPr lang="fr-FR" sz="11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6,50 €</a:t>
                      </a:r>
                      <a:endParaRPr lang="fr-FR" sz="12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8,50 €</a:t>
                      </a:r>
                      <a:endParaRPr lang="fr-FR" sz="12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71" marR="89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10,50 €</a:t>
                      </a:r>
                      <a:endParaRPr lang="fr-FR" sz="12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12,50 €</a:t>
                      </a:r>
                      <a:endParaRPr lang="fr-FR" sz="12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21,50 €</a:t>
                      </a:r>
                    </a:p>
                  </a:txBody>
                  <a:tcPr marL="101827" marR="101827" marT="50913" marB="50913" anchor="ctr"/>
                </a:tc>
                <a:extLst>
                  <a:ext uri="{0D108BD9-81ED-4DB2-BD59-A6C34878D82A}">
                    <a16:rowId xmlns:a16="http://schemas.microsoft.com/office/drawing/2014/main" val="929706683"/>
                  </a:ext>
                </a:extLst>
              </a:tr>
              <a:tr h="551279">
                <a:tc vMerge="1">
                  <a:txBody>
                    <a:bodyPr/>
                    <a:lstStyle/>
                    <a:p>
                      <a:pPr marL="0" marR="0" lvl="0" indent="0" algn="l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  <a:latin typeface="Eurostile" panose="020B0504020202050204" pitchFamily="34" charset="0"/>
                        </a:rPr>
                        <a:t>2 </a:t>
                      </a:r>
                      <a:r>
                        <a:rPr lang="fr-FR" sz="1100" dirty="0" err="1">
                          <a:effectLst/>
                          <a:latin typeface="Eurostile" panose="020B0504020202050204" pitchFamily="34" charset="0"/>
                        </a:rPr>
                        <a:t>enf</a:t>
                      </a:r>
                      <a:r>
                        <a:rPr lang="fr-FR" sz="1100" dirty="0">
                          <a:effectLst/>
                          <a:latin typeface="Eurostile" panose="020B0504020202050204" pitchFamily="34" charset="0"/>
                        </a:rPr>
                        <a:t>.</a:t>
                      </a:r>
                      <a:endParaRPr lang="fr-FR" sz="11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6,00 €</a:t>
                      </a:r>
                    </a:p>
                  </a:txBody>
                  <a:tcPr marL="89771" marR="89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7,00 €</a:t>
                      </a: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10,00 €</a:t>
                      </a: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12,00 €</a:t>
                      </a:r>
                    </a:p>
                  </a:txBody>
                  <a:tcPr marL="101827" marR="101827" marT="50913" marB="50913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405223"/>
                  </a:ext>
                </a:extLst>
              </a:tr>
              <a:tr h="551279">
                <a:tc vMerge="1">
                  <a:txBody>
                    <a:bodyPr/>
                    <a:lstStyle/>
                    <a:p>
                      <a:pPr marL="0" marR="0" lvl="0" indent="0" algn="l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  <a:latin typeface="Eurostile" panose="020B0504020202050204" pitchFamily="34" charset="0"/>
                        </a:rPr>
                        <a:t>3 </a:t>
                      </a:r>
                      <a:r>
                        <a:rPr lang="fr-FR" sz="1100" dirty="0" err="1">
                          <a:effectLst/>
                          <a:latin typeface="Eurostile" panose="020B0504020202050204" pitchFamily="34" charset="0"/>
                        </a:rPr>
                        <a:t>enf</a:t>
                      </a:r>
                      <a:r>
                        <a:rPr lang="fr-FR" sz="1100" dirty="0">
                          <a:effectLst/>
                          <a:latin typeface="Eurostile" panose="020B0504020202050204" pitchFamily="34" charset="0"/>
                        </a:rPr>
                        <a:t>.</a:t>
                      </a:r>
                      <a:endParaRPr lang="fr-FR" sz="11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5,50 €</a:t>
                      </a:r>
                    </a:p>
                  </a:txBody>
                  <a:tcPr marL="89771" marR="897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7,50 €</a:t>
                      </a: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9,50 €</a:t>
                      </a:r>
                    </a:p>
                  </a:txBody>
                  <a:tcPr marL="101827" marR="101827" marT="50913" marB="50913" anchor="ctr"/>
                </a:tc>
                <a:tc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  <a:latin typeface="Eurostile" panose="020B0504020202050204" pitchFamily="34" charset="0"/>
                        </a:rPr>
                        <a:t>11,50 €</a:t>
                      </a:r>
                    </a:p>
                  </a:txBody>
                  <a:tcPr marL="101827" marR="101827" marT="50913" marB="50913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455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effectLst/>
                        <a:latin typeface="Eurostile" panose="020B05040202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811045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CDECD709-1F4D-4183-A3FA-4870768CE241}"/>
              </a:ext>
            </a:extLst>
          </p:cNvPr>
          <p:cNvSpPr/>
          <p:nvPr/>
        </p:nvSpPr>
        <p:spPr>
          <a:xfrm>
            <a:off x="1092275" y="14249784"/>
            <a:ext cx="85654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Eurostile"/>
                <a:cs typeface="Eurostile"/>
              </a:rPr>
              <a:t>Accueil de Loisirs et Périscolaire</a:t>
            </a:r>
          </a:p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Eurostile"/>
                <a:cs typeface="Eurostile"/>
              </a:rPr>
              <a:t>281, rue Jules Ferry, 77480 Bray-sur-Seine - Tél : 07 86 20 47 57</a:t>
            </a:r>
          </a:p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Eurostile"/>
                <a:cs typeface="Eurostile"/>
              </a:rPr>
              <a:t>www.bray-sur-seine.fr/inscription-activites-periscolaire/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20A66AB-E2FF-439D-904E-271B86B6AF48}"/>
              </a:ext>
            </a:extLst>
          </p:cNvPr>
          <p:cNvCxnSpPr/>
          <p:nvPr/>
        </p:nvCxnSpPr>
        <p:spPr>
          <a:xfrm>
            <a:off x="0" y="5764572"/>
            <a:ext cx="1069181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F12C2E37-6647-48B7-A76A-92181BC13E0B}"/>
              </a:ext>
            </a:extLst>
          </p:cNvPr>
          <p:cNvCxnSpPr/>
          <p:nvPr/>
        </p:nvCxnSpPr>
        <p:spPr>
          <a:xfrm>
            <a:off x="0" y="8150087"/>
            <a:ext cx="1069181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763F5B1E-9039-495C-8AD6-C9F968A2B1A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6" y="13822761"/>
            <a:ext cx="1819275" cy="996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lustration Nature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0_TF03431377_TF03431377.potx" id="{F05F1E57-AC66-42B0-9DE6-2615D392D1F4}" vid="{13E0EB68-91B4-47CB-AAA7-D055D1B77095}"/>
    </a:ext>
  </a:extLst>
</a:theme>
</file>

<file path=ppt/theme/theme2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Nature, modèle paysage illustré (grand écran)</Template>
  <TotalTime>47</TotalTime>
  <Words>628</Words>
  <Application>Microsoft Office PowerPoint</Application>
  <PresentationFormat>Personnalisé</PresentationFormat>
  <Paragraphs>134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Eurostile</vt:lpstr>
      <vt:lpstr>Segoe Print</vt:lpstr>
      <vt:lpstr>Illustration Nature 16:9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chloé jové</dc:creator>
  <cp:lastModifiedBy>chloé jové</cp:lastModifiedBy>
  <cp:revision>14</cp:revision>
  <dcterms:created xsi:type="dcterms:W3CDTF">2020-09-28T12:49:59Z</dcterms:created>
  <dcterms:modified xsi:type="dcterms:W3CDTF">2021-09-28T09:18:15Z</dcterms:modified>
</cp:coreProperties>
</file>